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0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3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1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1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2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2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2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2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2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3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4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5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36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37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38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39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40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62" r:id="rId5"/>
    <p:sldId id="276" r:id="rId6"/>
    <p:sldId id="277" r:id="rId7"/>
    <p:sldId id="278" r:id="rId8"/>
    <p:sldId id="318" r:id="rId9"/>
    <p:sldId id="279" r:id="rId10"/>
    <p:sldId id="280" r:id="rId11"/>
    <p:sldId id="281" r:id="rId12"/>
    <p:sldId id="283" r:id="rId13"/>
    <p:sldId id="284" r:id="rId14"/>
    <p:sldId id="285" r:id="rId15"/>
    <p:sldId id="286" r:id="rId16"/>
    <p:sldId id="287" r:id="rId17"/>
    <p:sldId id="288" r:id="rId18"/>
    <p:sldId id="308" r:id="rId19"/>
    <p:sldId id="266" r:id="rId20"/>
    <p:sldId id="289" r:id="rId21"/>
    <p:sldId id="290" r:id="rId22"/>
    <p:sldId id="291" r:id="rId23"/>
    <p:sldId id="292" r:id="rId24"/>
    <p:sldId id="293" r:id="rId25"/>
    <p:sldId id="295" r:id="rId26"/>
    <p:sldId id="296" r:id="rId27"/>
    <p:sldId id="297" r:id="rId28"/>
    <p:sldId id="300" r:id="rId29"/>
    <p:sldId id="301" r:id="rId30"/>
    <p:sldId id="302" r:id="rId31"/>
    <p:sldId id="303" r:id="rId32"/>
    <p:sldId id="305" r:id="rId33"/>
    <p:sldId id="306" r:id="rId34"/>
    <p:sldId id="307" r:id="rId35"/>
    <p:sldId id="313" r:id="rId36"/>
    <p:sldId id="314" r:id="rId37"/>
    <p:sldId id="321" r:id="rId38"/>
    <p:sldId id="309" r:id="rId39"/>
    <p:sldId id="310" r:id="rId40"/>
    <p:sldId id="311" r:id="rId41"/>
    <p:sldId id="274" r:id="rId42"/>
    <p:sldId id="312" r:id="rId43"/>
    <p:sldId id="319" r:id="rId44"/>
    <p:sldId id="320" r:id="rId45"/>
    <p:sldId id="315" r:id="rId46"/>
    <p:sldId id="31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986" autoAdjust="0"/>
  </p:normalViewPr>
  <p:slideViewPr>
    <p:cSldViewPr snapToGrid="0">
      <p:cViewPr>
        <p:scale>
          <a:sx n="80" d="100"/>
          <a:sy n="80" d="100"/>
        </p:scale>
        <p:origin x="329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bg1"/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2"/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/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75675C9D-2319-4EEC-BA00-D5A573C2D3A7}">
      <dgm:prSet phldrT="[Texte]"/>
      <dgm:spPr/>
      <dgm:t>
        <a:bodyPr/>
        <a:lstStyle/>
        <a:p>
          <a:r>
            <a:rPr lang="fr-FR" dirty="0"/>
            <a:t>Sécurité</a:t>
          </a:r>
        </a:p>
      </dgm:t>
    </dgm:pt>
    <dgm:pt modelId="{63BE647B-46E4-4495-82A3-70B62DB0D298}" type="parTrans" cxnId="{6C76B685-8442-4AB1-8857-078E975A8352}">
      <dgm:prSet/>
      <dgm:spPr/>
      <dgm:t>
        <a:bodyPr/>
        <a:lstStyle/>
        <a:p>
          <a:endParaRPr lang="fr-FR"/>
        </a:p>
      </dgm:t>
    </dgm:pt>
    <dgm:pt modelId="{07F93A13-C38D-4D85-862B-3C10F6D6D470}" type="sibTrans" cxnId="{6C76B685-8442-4AB1-8857-078E975A8352}">
      <dgm:prSet/>
      <dgm:spPr/>
      <dgm:t>
        <a:bodyPr/>
        <a:lstStyle/>
        <a:p>
          <a:endParaRPr lang="fr-FR"/>
        </a:p>
      </dgm:t>
    </dgm:pt>
    <dgm:pt modelId="{A22707FE-8A77-4566-960C-6ACD5E0B2AFB}">
      <dgm:prSet phldrT="[Texte]"/>
      <dgm:spPr/>
      <dgm:t>
        <a:bodyPr/>
        <a:lstStyle/>
        <a:p>
          <a:r>
            <a:rPr lang="fr-FR" dirty="0"/>
            <a:t>RGPD</a:t>
          </a:r>
        </a:p>
      </dgm:t>
    </dgm:pt>
    <dgm:pt modelId="{76102059-6148-4991-A735-72114D8BBF17}" type="parTrans" cxnId="{86A826CA-9B48-4211-BA37-1132890240D1}">
      <dgm:prSet/>
      <dgm:spPr/>
      <dgm:t>
        <a:bodyPr/>
        <a:lstStyle/>
        <a:p>
          <a:endParaRPr lang="fr-FR"/>
        </a:p>
      </dgm:t>
    </dgm:pt>
    <dgm:pt modelId="{DDC33CAF-E4E9-4C06-B62B-8C0866BC2CE9}" type="sibTrans" cxnId="{86A826CA-9B48-4211-BA37-1132890240D1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/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7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7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7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7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5D015431-0355-4484-9D87-032D02FE49E9}" type="pres">
      <dgm:prSet presAssocID="{75675C9D-2319-4EEC-BA00-D5A573C2D3A7}" presName="parTxOnly" presStyleLbl="node1" presStyleIdx="4" presStyleCnt="7">
        <dgm:presLayoutVars>
          <dgm:bulletEnabled val="1"/>
        </dgm:presLayoutVars>
      </dgm:prSet>
      <dgm:spPr/>
    </dgm:pt>
    <dgm:pt modelId="{8F0F7507-4B71-408F-BF9B-D3C299668463}" type="pres">
      <dgm:prSet presAssocID="{07F93A13-C38D-4D85-862B-3C10F6D6D470}" presName="parSpace" presStyleCnt="0"/>
      <dgm:spPr/>
    </dgm:pt>
    <dgm:pt modelId="{226F873A-5A90-478C-AEB3-3B3BD6199DE0}" type="pres">
      <dgm:prSet presAssocID="{A22707FE-8A77-4566-960C-6ACD5E0B2AFB}" presName="parTxOnly" presStyleLbl="node1" presStyleIdx="5" presStyleCnt="7">
        <dgm:presLayoutVars>
          <dgm:bulletEnabled val="1"/>
        </dgm:presLayoutVars>
      </dgm:prSet>
      <dgm:spPr/>
    </dgm:pt>
    <dgm:pt modelId="{85DA4502-A701-477C-9F39-B6249C8B73AE}" type="pres">
      <dgm:prSet presAssocID="{DDC33CAF-E4E9-4C06-B62B-8C0866BC2CE9}" presName="parSpace" presStyleCnt="0"/>
      <dgm:spPr/>
    </dgm:pt>
    <dgm:pt modelId="{B1A3ECE6-0D01-4CFA-BDB0-B9C339FC1223}" type="pres">
      <dgm:prSet presAssocID="{CDC050CD-D225-41AF-ACCA-DBB61D0D8063}" presName="parTxOnly" presStyleLbl="node1" presStyleIdx="6" presStyleCnt="7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6C76B685-8442-4AB1-8857-078E975A8352}" srcId="{4F15BE75-AC9C-477B-A680-905852F4279B}" destId="{75675C9D-2319-4EEC-BA00-D5A573C2D3A7}" srcOrd="4" destOrd="0" parTransId="{63BE647B-46E4-4495-82A3-70B62DB0D298}" sibTransId="{07F93A13-C38D-4D85-862B-3C10F6D6D470}"/>
    <dgm:cxn modelId="{0D158A8B-5971-4334-BE8A-9037D7AF4EB8}" srcId="{4F15BE75-AC9C-477B-A680-905852F4279B}" destId="{CDC050CD-D225-41AF-ACCA-DBB61D0D8063}" srcOrd="6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8E5861C6-A47D-4B58-8545-F67E3DBB764F}" type="presOf" srcId="{75675C9D-2319-4EEC-BA00-D5A573C2D3A7}" destId="{5D015431-0355-4484-9D87-032D02FE49E9}" srcOrd="0" destOrd="0" presId="urn:microsoft.com/office/officeart/2005/8/layout/hChevron3"/>
    <dgm:cxn modelId="{86A826CA-9B48-4211-BA37-1132890240D1}" srcId="{4F15BE75-AC9C-477B-A680-905852F4279B}" destId="{A22707FE-8A77-4566-960C-6ACD5E0B2AFB}" srcOrd="5" destOrd="0" parTransId="{76102059-6148-4991-A735-72114D8BBF17}" sibTransId="{DDC33CAF-E4E9-4C06-B62B-8C0866BC2CE9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A9CF67D0-D275-4752-B5C1-3715971A79D9}" type="presOf" srcId="{A22707FE-8A77-4566-960C-6ACD5E0B2AFB}" destId="{226F873A-5A90-478C-AEB3-3B3BD6199DE0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A59D473-800A-4D9D-8845-E23177CE6983}" type="presParOf" srcId="{A1B9D906-79D5-40F4-9262-9D16917F7C9F}" destId="{5D015431-0355-4484-9D87-032D02FE49E9}" srcOrd="8" destOrd="0" presId="urn:microsoft.com/office/officeart/2005/8/layout/hChevron3"/>
    <dgm:cxn modelId="{F03C92ED-AA2B-4147-A2D7-AB700205D5FC}" type="presParOf" srcId="{A1B9D906-79D5-40F4-9262-9D16917F7C9F}" destId="{8F0F7507-4B71-408F-BF9B-D3C299668463}" srcOrd="9" destOrd="0" presId="urn:microsoft.com/office/officeart/2005/8/layout/hChevron3"/>
    <dgm:cxn modelId="{6B5526F0-9898-4B3A-8844-18D70337A05E}" type="presParOf" srcId="{A1B9D906-79D5-40F4-9262-9D16917F7C9F}" destId="{226F873A-5A90-478C-AEB3-3B3BD6199DE0}" srcOrd="10" destOrd="0" presId="urn:microsoft.com/office/officeart/2005/8/layout/hChevron3"/>
    <dgm:cxn modelId="{1E46B963-178A-4243-94FD-E992B900CE7D}" type="presParOf" srcId="{A1B9D906-79D5-40F4-9262-9D16917F7C9F}" destId="{85DA4502-A701-477C-9F39-B6249C8B73AE}" srcOrd="11" destOrd="0" presId="urn:microsoft.com/office/officeart/2005/8/layout/hChevron3"/>
    <dgm:cxn modelId="{8599E4A6-9AF8-44F7-9A37-7A72A7CF7CE1}" type="presParOf" srcId="{A1B9D906-79D5-40F4-9262-9D16917F7C9F}" destId="{B1A3ECE6-0D01-4CFA-BDB0-B9C339FC1223}" srcOrd="1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/>
            <a:t>Contexte et problématique</a:t>
          </a:r>
          <a:endParaRPr lang="fr-FR" dirty="0"/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562D47D9-30B8-4CCA-8B66-6F75F331613B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314CC587-BB19-4800-A675-DB40A8B9241D}" type="parTrans" cxnId="{D2D822A9-BD6A-4233-9107-F4FA5FA10198}">
      <dgm:prSet/>
      <dgm:spPr/>
      <dgm:t>
        <a:bodyPr/>
        <a:lstStyle/>
        <a:p>
          <a:endParaRPr lang="fr-FR"/>
        </a:p>
      </dgm:t>
    </dgm:pt>
    <dgm:pt modelId="{4D935E86-D0E9-4B3A-9A54-B23D087DABAB}" type="sibTrans" cxnId="{D2D822A9-BD6A-4233-9107-F4FA5FA10198}">
      <dgm:prSet/>
      <dgm:spPr/>
      <dgm:t>
        <a:bodyPr/>
        <a:lstStyle/>
        <a:p>
          <a:endParaRPr lang="fr-FR"/>
        </a:p>
      </dgm:t>
    </dgm:pt>
    <dgm:pt modelId="{CF663F90-34EF-45E7-AE8A-C7860338C379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127319BC-9954-40EE-8702-890FA336787C}" type="parTrans" cxnId="{1AFBE62E-1589-4333-A5E3-CC618ADB8A77}">
      <dgm:prSet/>
      <dgm:spPr/>
      <dgm:t>
        <a:bodyPr/>
        <a:lstStyle/>
        <a:p>
          <a:endParaRPr lang="fr-FR"/>
        </a:p>
      </dgm:t>
    </dgm:pt>
    <dgm:pt modelId="{BA346F84-BDF7-49CE-A996-6575A038846D}" type="sibTrans" cxnId="{1AFBE62E-1589-4333-A5E3-CC618ADB8A77}">
      <dgm:prSet/>
      <dgm:spPr/>
      <dgm:t>
        <a:bodyPr/>
        <a:lstStyle/>
        <a:p>
          <a:endParaRPr lang="fr-FR"/>
        </a:p>
      </dgm:t>
    </dgm:pt>
    <dgm:pt modelId="{3C7149F4-05A4-4727-9DD9-1A7E7E3E8123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D6675D0-AA0B-4E32-B1C0-AF8D6607144C}" type="parTrans" cxnId="{5BA06C34-F915-4F14-A94F-D8E4D1CA38B5}">
      <dgm:prSet/>
      <dgm:spPr/>
      <dgm:t>
        <a:bodyPr/>
        <a:lstStyle/>
        <a:p>
          <a:endParaRPr lang="fr-FR"/>
        </a:p>
      </dgm:t>
    </dgm:pt>
    <dgm:pt modelId="{E5AB8A6A-B4C4-4635-86FE-5B53B67540B7}" type="sibTrans" cxnId="{5BA06C34-F915-4F14-A94F-D8E4D1CA38B5}">
      <dgm:prSet/>
      <dgm:spPr/>
      <dgm:t>
        <a:bodyPr/>
        <a:lstStyle/>
        <a:p>
          <a:endParaRPr lang="fr-FR"/>
        </a:p>
      </dgm:t>
    </dgm:pt>
    <dgm:pt modelId="{CC075F1C-FB61-467A-BA98-3E1F6691C8CF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843C7C98-E059-431F-9D8F-3CED0BB223C4}" type="parTrans" cxnId="{5097AB5B-5DD1-4558-8E3B-DBC2AF3F5BA4}">
      <dgm:prSet/>
      <dgm:spPr/>
      <dgm:t>
        <a:bodyPr/>
        <a:lstStyle/>
        <a:p>
          <a:endParaRPr lang="fr-FR"/>
        </a:p>
      </dgm:t>
    </dgm:pt>
    <dgm:pt modelId="{48AC923A-EC37-4D83-8EC6-3C25DD6C9C50}" type="sibTrans" cxnId="{5097AB5B-5DD1-4558-8E3B-DBC2AF3F5BA4}">
      <dgm:prSet/>
      <dgm:spPr/>
      <dgm:t>
        <a:bodyPr/>
        <a:lstStyle/>
        <a:p>
          <a:endParaRPr lang="fr-FR"/>
        </a:p>
      </dgm:t>
    </dgm:pt>
    <dgm:pt modelId="{D0805E78-6535-45CE-8896-8A7A5D31ED32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A311245-3066-4EE3-83DC-2041252830C0}" type="parTrans" cxnId="{BF459304-A920-405D-A4D3-976B7CD298A3}">
      <dgm:prSet/>
      <dgm:spPr/>
      <dgm:t>
        <a:bodyPr/>
        <a:lstStyle/>
        <a:p>
          <a:endParaRPr lang="fr-FR"/>
        </a:p>
      </dgm:t>
    </dgm:pt>
    <dgm:pt modelId="{77512E5E-F273-459B-A8C3-D9AB02CDE026}" type="sibTrans" cxnId="{BF459304-A920-405D-A4D3-976B7CD298A3}">
      <dgm:prSet/>
      <dgm:spPr/>
      <dgm:t>
        <a:bodyPr/>
        <a:lstStyle/>
        <a:p>
          <a:endParaRPr lang="fr-FR"/>
        </a:p>
      </dgm:t>
    </dgm:pt>
    <dgm:pt modelId="{36B076A4-C1EC-4EA8-B34E-E2E413B4DF2B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4FCA2A4A-CA5C-4A59-9BBF-49E98E4631A5}" type="parTrans" cxnId="{D5AFFAE8-465B-42FC-A36E-1D340E69FF6D}">
      <dgm:prSet/>
      <dgm:spPr/>
      <dgm:t>
        <a:bodyPr/>
        <a:lstStyle/>
        <a:p>
          <a:endParaRPr lang="fr-FR"/>
        </a:p>
      </dgm:t>
    </dgm:pt>
    <dgm:pt modelId="{CC69BA98-01DC-4F4A-8748-BCDAD2235B36}" type="sibTrans" cxnId="{D5AFFAE8-465B-42FC-A36E-1D340E69FF6D}">
      <dgm:prSet/>
      <dgm:spPr/>
      <dgm:t>
        <a:bodyPr/>
        <a:lstStyle/>
        <a:p>
          <a:endParaRPr lang="fr-FR"/>
        </a:p>
      </dgm:t>
    </dgm:pt>
    <dgm:pt modelId="{CBC313BD-FCE9-4711-BFE2-5098161766A3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FE174881-6B38-4A23-8EEC-DBE45327225E}" type="parTrans" cxnId="{B381594E-5891-460A-96B1-A60DD9D3C75A}">
      <dgm:prSet/>
      <dgm:spPr/>
      <dgm:t>
        <a:bodyPr/>
        <a:lstStyle/>
        <a:p>
          <a:endParaRPr lang="fr-FR"/>
        </a:p>
      </dgm:t>
    </dgm:pt>
    <dgm:pt modelId="{CD0A5948-681E-4D3F-B677-9425783EADAD}" type="sibTrans" cxnId="{B381594E-5891-460A-96B1-A60DD9D3C75A}">
      <dgm:prSet/>
      <dgm:spPr/>
      <dgm:t>
        <a:bodyPr/>
        <a:lstStyle/>
        <a:p>
          <a:endParaRPr lang="fr-FR"/>
        </a:p>
      </dgm:t>
    </dgm:pt>
    <dgm:pt modelId="{C6525418-B9E4-45C9-B321-1E63DA318D17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ACFD1539-CF4C-43A1-8B6A-3170992155F3}" type="parTrans" cxnId="{D847A58F-5B0A-4DC3-85BF-0B6E0021F079}">
      <dgm:prSet/>
      <dgm:spPr/>
      <dgm:t>
        <a:bodyPr/>
        <a:lstStyle/>
        <a:p>
          <a:endParaRPr lang="fr-FR"/>
        </a:p>
      </dgm:t>
    </dgm:pt>
    <dgm:pt modelId="{AE5B3591-4336-4524-9A8C-690D3EFF06CF}" type="sibTrans" cxnId="{D847A58F-5B0A-4DC3-85BF-0B6E0021F079}">
      <dgm:prSet/>
      <dgm:spPr/>
      <dgm:t>
        <a:bodyPr/>
        <a:lstStyle/>
        <a:p>
          <a:endParaRPr lang="fr-FR"/>
        </a:p>
      </dgm:t>
    </dgm:pt>
    <dgm:pt modelId="{5667B1AA-A66E-4C5E-A86A-0B054A46A34F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B9D084A1-C33B-403A-8ACA-291F297E23AB}" type="parTrans" cxnId="{9137CB97-54D4-46E3-90EC-9594C11D1B3E}">
      <dgm:prSet/>
      <dgm:spPr/>
      <dgm:t>
        <a:bodyPr/>
        <a:lstStyle/>
        <a:p>
          <a:endParaRPr lang="fr-FR"/>
        </a:p>
      </dgm:t>
    </dgm:pt>
    <dgm:pt modelId="{3201C491-6575-4C5D-8961-A25AC81EEE82}" type="sibTrans" cxnId="{9137CB97-54D4-46E3-90EC-9594C11D1B3E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40AAA5C6-D4A5-4FE1-8AE9-7A299E35E61D}" type="pres">
      <dgm:prSet presAssocID="{562D47D9-30B8-4CCA-8B66-6F75F331613B}" presName="parTxOnly" presStyleLbl="node1" presStyleIdx="1" presStyleCnt="10">
        <dgm:presLayoutVars>
          <dgm:bulletEnabled val="1"/>
        </dgm:presLayoutVars>
      </dgm:prSet>
      <dgm:spPr/>
    </dgm:pt>
    <dgm:pt modelId="{2CEDAB0A-0E2E-4097-9CA3-A8EDD7E9B4AE}" type="pres">
      <dgm:prSet presAssocID="{4D935E86-D0E9-4B3A-9A54-B23D087DABAB}" presName="parSpace" presStyleCnt="0"/>
      <dgm:spPr/>
    </dgm:pt>
    <dgm:pt modelId="{C4F9DAAA-2E22-4BC6-B4C6-46097A3EDC2E}" type="pres">
      <dgm:prSet presAssocID="{CF663F90-34EF-45E7-AE8A-C7860338C379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FEB7F644-66AE-4CAE-90B3-DC30AB605D14}" type="pres">
      <dgm:prSet presAssocID="{BA346F84-BDF7-49CE-A996-6575A038846D}" presName="parSpace" presStyleCnt="0"/>
      <dgm:spPr/>
    </dgm:pt>
    <dgm:pt modelId="{22753293-4CDA-4200-8CE3-354E2017CD1A}" type="pres">
      <dgm:prSet presAssocID="{3C7149F4-05A4-4727-9DD9-1A7E7E3E8123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A28896A6-FDAB-4964-AB60-00C25AB9C659}" type="pres">
      <dgm:prSet presAssocID="{E5AB8A6A-B4C4-4635-86FE-5B53B67540B7}" presName="parSpace" presStyleCnt="0"/>
      <dgm:spPr/>
    </dgm:pt>
    <dgm:pt modelId="{AA444C7E-9759-4F82-ADE5-D38AA78B15CA}" type="pres">
      <dgm:prSet presAssocID="{CC075F1C-FB61-467A-BA98-3E1F6691C8CF}" presName="parTxOnly" presStyleLbl="node1" presStyleIdx="4" presStyleCnt="10">
        <dgm:presLayoutVars>
          <dgm:bulletEnabled val="1"/>
        </dgm:presLayoutVars>
      </dgm:prSet>
      <dgm:spPr/>
    </dgm:pt>
    <dgm:pt modelId="{53A7ABD7-9A1A-4B31-84CC-7583F2932A77}" type="pres">
      <dgm:prSet presAssocID="{48AC923A-EC37-4D83-8EC6-3C25DD6C9C50}" presName="parSpace" presStyleCnt="0"/>
      <dgm:spPr/>
    </dgm:pt>
    <dgm:pt modelId="{30D6B1B3-D6F3-4EAA-9F84-E0ADD5A2C771}" type="pres">
      <dgm:prSet presAssocID="{D0805E78-6535-45CE-8896-8A7A5D31ED32}" presName="parTxOnly" presStyleLbl="node1" presStyleIdx="5" presStyleCnt="10">
        <dgm:presLayoutVars>
          <dgm:bulletEnabled val="1"/>
        </dgm:presLayoutVars>
      </dgm:prSet>
      <dgm:spPr/>
    </dgm:pt>
    <dgm:pt modelId="{3C04A64F-57E7-4566-A340-5BBA0E8934F8}" type="pres">
      <dgm:prSet presAssocID="{77512E5E-F273-459B-A8C3-D9AB02CDE026}" presName="parSpace" presStyleCnt="0"/>
      <dgm:spPr/>
    </dgm:pt>
    <dgm:pt modelId="{69288425-1D49-4939-A445-C49693F288DC}" type="pres">
      <dgm:prSet presAssocID="{36B076A4-C1EC-4EA8-B34E-E2E413B4DF2B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C45765E2-1DB2-4352-AFC7-B624F5094FA7}" type="pres">
      <dgm:prSet presAssocID="{CC69BA98-01DC-4F4A-8748-BCDAD2235B36}" presName="parSpace" presStyleCnt="0"/>
      <dgm:spPr/>
    </dgm:pt>
    <dgm:pt modelId="{A725A3ED-C573-4472-A826-197493B8ABA0}" type="pres">
      <dgm:prSet presAssocID="{CBC313BD-FCE9-4711-BFE2-5098161766A3}" presName="parTxOnly" presStyleLbl="node1" presStyleIdx="7" presStyleCnt="10">
        <dgm:presLayoutVars>
          <dgm:bulletEnabled val="1"/>
        </dgm:presLayoutVars>
      </dgm:prSet>
      <dgm:spPr/>
    </dgm:pt>
    <dgm:pt modelId="{62602919-3BB2-4F82-9A80-1A84CEA6FD37}" type="pres">
      <dgm:prSet presAssocID="{CD0A5948-681E-4D3F-B677-9425783EADAD}" presName="parSpace" presStyleCnt="0"/>
      <dgm:spPr/>
    </dgm:pt>
    <dgm:pt modelId="{1EE869E8-491F-42FF-B477-A2C6ACBD090C}" type="pres">
      <dgm:prSet presAssocID="{C6525418-B9E4-45C9-B321-1E63DA318D17}" presName="parTxOnly" presStyleLbl="node1" presStyleIdx="8" presStyleCnt="10">
        <dgm:presLayoutVars>
          <dgm:bulletEnabled val="1"/>
        </dgm:presLayoutVars>
      </dgm:prSet>
      <dgm:spPr/>
    </dgm:pt>
    <dgm:pt modelId="{DDF799A4-433D-4539-BD8E-1FBACE6372B0}" type="pres">
      <dgm:prSet presAssocID="{AE5B3591-4336-4524-9A8C-690D3EFF06CF}" presName="parSpace" presStyleCnt="0"/>
      <dgm:spPr/>
    </dgm:pt>
    <dgm:pt modelId="{E27F89E5-2E78-4AD3-A191-D976A1A637D1}" type="pres">
      <dgm:prSet presAssocID="{5667B1AA-A66E-4C5E-A86A-0B054A46A34F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BF459304-A920-405D-A4D3-976B7CD298A3}" srcId="{4F15BE75-AC9C-477B-A680-905852F4279B}" destId="{D0805E78-6535-45CE-8896-8A7A5D31ED32}" srcOrd="5" destOrd="0" parTransId="{EA311245-3066-4EE3-83DC-2041252830C0}" sibTransId="{77512E5E-F273-459B-A8C3-D9AB02CDE026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95E2A817-2C52-4875-9E15-1D98A8583081}" type="presOf" srcId="{CF663F90-34EF-45E7-AE8A-C7860338C379}" destId="{C4F9DAAA-2E22-4BC6-B4C6-46097A3EDC2E}" srcOrd="0" destOrd="0" presId="urn:microsoft.com/office/officeart/2005/8/layout/hChevron3"/>
    <dgm:cxn modelId="{8249442A-9F53-449B-BE8E-A39217B4BC1D}" type="presOf" srcId="{5667B1AA-A66E-4C5E-A86A-0B054A46A34F}" destId="{E27F89E5-2E78-4AD3-A191-D976A1A637D1}" srcOrd="0" destOrd="0" presId="urn:microsoft.com/office/officeart/2005/8/layout/hChevron3"/>
    <dgm:cxn modelId="{1AFBE62E-1589-4333-A5E3-CC618ADB8A77}" srcId="{4F15BE75-AC9C-477B-A680-905852F4279B}" destId="{CF663F90-34EF-45E7-AE8A-C7860338C379}" srcOrd="2" destOrd="0" parTransId="{127319BC-9954-40EE-8702-890FA336787C}" sibTransId="{BA346F84-BDF7-49CE-A996-6575A038846D}"/>
    <dgm:cxn modelId="{5BA06C34-F915-4F14-A94F-D8E4D1CA38B5}" srcId="{4F15BE75-AC9C-477B-A680-905852F4279B}" destId="{3C7149F4-05A4-4727-9DD9-1A7E7E3E8123}" srcOrd="3" destOrd="0" parTransId="{6D6675D0-AA0B-4E32-B1C0-AF8D6607144C}" sibTransId="{E5AB8A6A-B4C4-4635-86FE-5B53B67540B7}"/>
    <dgm:cxn modelId="{0FD4C534-E0F1-4719-8232-82FBD885E2A4}" type="presOf" srcId="{CBC313BD-FCE9-4711-BFE2-5098161766A3}" destId="{A725A3ED-C573-4472-A826-197493B8ABA0}" srcOrd="0" destOrd="0" presId="urn:microsoft.com/office/officeart/2005/8/layout/hChevron3"/>
    <dgm:cxn modelId="{5097AB5B-5DD1-4558-8E3B-DBC2AF3F5BA4}" srcId="{4F15BE75-AC9C-477B-A680-905852F4279B}" destId="{CC075F1C-FB61-467A-BA98-3E1F6691C8CF}" srcOrd="4" destOrd="0" parTransId="{843C7C98-E059-431F-9D8F-3CED0BB223C4}" sibTransId="{48AC923A-EC37-4D83-8EC6-3C25DD6C9C50}"/>
    <dgm:cxn modelId="{B381594E-5891-460A-96B1-A60DD9D3C75A}" srcId="{4F15BE75-AC9C-477B-A680-905852F4279B}" destId="{CBC313BD-FCE9-4711-BFE2-5098161766A3}" srcOrd="7" destOrd="0" parTransId="{FE174881-6B38-4A23-8EEC-DBE45327225E}" sibTransId="{CD0A5948-681E-4D3F-B677-9425783EADAD}"/>
    <dgm:cxn modelId="{D847A58F-5B0A-4DC3-85BF-0B6E0021F079}" srcId="{4F15BE75-AC9C-477B-A680-905852F4279B}" destId="{C6525418-B9E4-45C9-B321-1E63DA318D17}" srcOrd="8" destOrd="0" parTransId="{ACFD1539-CF4C-43A1-8B6A-3170992155F3}" sibTransId="{AE5B3591-4336-4524-9A8C-690D3EFF06CF}"/>
    <dgm:cxn modelId="{9137CB97-54D4-46E3-90EC-9594C11D1B3E}" srcId="{4F15BE75-AC9C-477B-A680-905852F4279B}" destId="{5667B1AA-A66E-4C5E-A86A-0B054A46A34F}" srcOrd="9" destOrd="0" parTransId="{B9D084A1-C33B-403A-8ACA-291F297E23AB}" sibTransId="{3201C491-6575-4C5D-8961-A25AC81EEE82}"/>
    <dgm:cxn modelId="{20DF3BA2-3E21-4961-B67E-B2489E00D645}" type="presOf" srcId="{562D47D9-30B8-4CCA-8B66-6F75F331613B}" destId="{40AAA5C6-D4A5-4FE1-8AE9-7A299E35E61D}" srcOrd="0" destOrd="0" presId="urn:microsoft.com/office/officeart/2005/8/layout/hChevron3"/>
    <dgm:cxn modelId="{D2D822A9-BD6A-4233-9107-F4FA5FA10198}" srcId="{4F15BE75-AC9C-477B-A680-905852F4279B}" destId="{562D47D9-30B8-4CCA-8B66-6F75F331613B}" srcOrd="1" destOrd="0" parTransId="{314CC587-BB19-4800-A675-DB40A8B9241D}" sibTransId="{4D935E86-D0E9-4B3A-9A54-B23D087DABAB}"/>
    <dgm:cxn modelId="{4C32CBA9-4AA4-45D1-BA6A-4734250AC74F}" type="presOf" srcId="{C6525418-B9E4-45C9-B321-1E63DA318D17}" destId="{1EE869E8-491F-42FF-B477-A2C6ACBD090C}" srcOrd="0" destOrd="0" presId="urn:microsoft.com/office/officeart/2005/8/layout/hChevron3"/>
    <dgm:cxn modelId="{7FDD43AB-9F8D-4777-B6B8-9020DF054CBF}" type="presOf" srcId="{36B076A4-C1EC-4EA8-B34E-E2E413B4DF2B}" destId="{69288425-1D49-4939-A445-C49693F288DC}" srcOrd="0" destOrd="0" presId="urn:microsoft.com/office/officeart/2005/8/layout/hChevron3"/>
    <dgm:cxn modelId="{017540BB-B243-4023-810D-FA038B76C0D5}" type="presOf" srcId="{D0805E78-6535-45CE-8896-8A7A5D31ED32}" destId="{30D6B1B3-D6F3-4EAA-9F84-E0ADD5A2C771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120974D8-4EDF-4CC7-86B0-69FBFFEC00FE}" type="presOf" srcId="{3C7149F4-05A4-4727-9DD9-1A7E7E3E8123}" destId="{22753293-4CDA-4200-8CE3-354E2017CD1A}" srcOrd="0" destOrd="0" presId="urn:microsoft.com/office/officeart/2005/8/layout/hChevron3"/>
    <dgm:cxn modelId="{D5AFFAE8-465B-42FC-A36E-1D340E69FF6D}" srcId="{4F15BE75-AC9C-477B-A680-905852F4279B}" destId="{36B076A4-C1EC-4EA8-B34E-E2E413B4DF2B}" srcOrd="6" destOrd="0" parTransId="{4FCA2A4A-CA5C-4A59-9BBF-49E98E4631A5}" sibTransId="{CC69BA98-01DC-4F4A-8748-BCDAD2235B36}"/>
    <dgm:cxn modelId="{335302F4-02A0-4273-91B3-86A94EBC35BD}" type="presOf" srcId="{CC075F1C-FB61-467A-BA98-3E1F6691C8CF}" destId="{AA444C7E-9759-4F82-ADE5-D38AA78B15CA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45308FB0-45D7-4D03-BA58-46D6D98CF451}" type="presParOf" srcId="{A1B9D906-79D5-40F4-9262-9D16917F7C9F}" destId="{40AAA5C6-D4A5-4FE1-8AE9-7A299E35E61D}" srcOrd="2" destOrd="0" presId="urn:microsoft.com/office/officeart/2005/8/layout/hChevron3"/>
    <dgm:cxn modelId="{0C1B30EC-FFF2-4DFF-912F-718B3820EB4A}" type="presParOf" srcId="{A1B9D906-79D5-40F4-9262-9D16917F7C9F}" destId="{2CEDAB0A-0E2E-4097-9CA3-A8EDD7E9B4AE}" srcOrd="3" destOrd="0" presId="urn:microsoft.com/office/officeart/2005/8/layout/hChevron3"/>
    <dgm:cxn modelId="{31FD5D3C-3295-4961-82CE-51309BF3AE74}" type="presParOf" srcId="{A1B9D906-79D5-40F4-9262-9D16917F7C9F}" destId="{C4F9DAAA-2E22-4BC6-B4C6-46097A3EDC2E}" srcOrd="4" destOrd="0" presId="urn:microsoft.com/office/officeart/2005/8/layout/hChevron3"/>
    <dgm:cxn modelId="{EA40C970-F5A8-47DF-A862-2FFFFDDD4AD7}" type="presParOf" srcId="{A1B9D906-79D5-40F4-9262-9D16917F7C9F}" destId="{FEB7F644-66AE-4CAE-90B3-DC30AB605D14}" srcOrd="5" destOrd="0" presId="urn:microsoft.com/office/officeart/2005/8/layout/hChevron3"/>
    <dgm:cxn modelId="{F93DEDCC-AA19-4127-9D39-48B18C3000EB}" type="presParOf" srcId="{A1B9D906-79D5-40F4-9262-9D16917F7C9F}" destId="{22753293-4CDA-4200-8CE3-354E2017CD1A}" srcOrd="6" destOrd="0" presId="urn:microsoft.com/office/officeart/2005/8/layout/hChevron3"/>
    <dgm:cxn modelId="{5433A309-6E82-4285-BCD4-787AA8B63CEC}" type="presParOf" srcId="{A1B9D906-79D5-40F4-9262-9D16917F7C9F}" destId="{A28896A6-FDAB-4964-AB60-00C25AB9C659}" srcOrd="7" destOrd="0" presId="urn:microsoft.com/office/officeart/2005/8/layout/hChevron3"/>
    <dgm:cxn modelId="{7430CC37-3C9F-4D69-BB41-2311838062DB}" type="presParOf" srcId="{A1B9D906-79D5-40F4-9262-9D16917F7C9F}" destId="{AA444C7E-9759-4F82-ADE5-D38AA78B15CA}" srcOrd="8" destOrd="0" presId="urn:microsoft.com/office/officeart/2005/8/layout/hChevron3"/>
    <dgm:cxn modelId="{5E19CBF6-8759-40C3-BA44-293925FEE271}" type="presParOf" srcId="{A1B9D906-79D5-40F4-9262-9D16917F7C9F}" destId="{53A7ABD7-9A1A-4B31-84CC-7583F2932A77}" srcOrd="9" destOrd="0" presId="urn:microsoft.com/office/officeart/2005/8/layout/hChevron3"/>
    <dgm:cxn modelId="{8D3F874D-7B42-4A4F-9D8D-1D86C751EB84}" type="presParOf" srcId="{A1B9D906-79D5-40F4-9262-9D16917F7C9F}" destId="{30D6B1B3-D6F3-4EAA-9F84-E0ADD5A2C771}" srcOrd="10" destOrd="0" presId="urn:microsoft.com/office/officeart/2005/8/layout/hChevron3"/>
    <dgm:cxn modelId="{37B58E40-B395-4A63-949B-2AEFABA3B999}" type="presParOf" srcId="{A1B9D906-79D5-40F4-9262-9D16917F7C9F}" destId="{3C04A64F-57E7-4566-A340-5BBA0E8934F8}" srcOrd="11" destOrd="0" presId="urn:microsoft.com/office/officeart/2005/8/layout/hChevron3"/>
    <dgm:cxn modelId="{2EE2A997-57C3-40A9-9434-28D3F9405A14}" type="presParOf" srcId="{A1B9D906-79D5-40F4-9262-9D16917F7C9F}" destId="{69288425-1D49-4939-A445-C49693F288DC}" srcOrd="12" destOrd="0" presId="urn:microsoft.com/office/officeart/2005/8/layout/hChevron3"/>
    <dgm:cxn modelId="{4483CF59-D431-4797-8EBF-F32BDF1443E1}" type="presParOf" srcId="{A1B9D906-79D5-40F4-9262-9D16917F7C9F}" destId="{C45765E2-1DB2-4352-AFC7-B624F5094FA7}" srcOrd="13" destOrd="0" presId="urn:microsoft.com/office/officeart/2005/8/layout/hChevron3"/>
    <dgm:cxn modelId="{02F2CCF2-9379-4393-90EB-391C391B89DE}" type="presParOf" srcId="{A1B9D906-79D5-40F4-9262-9D16917F7C9F}" destId="{A725A3ED-C573-4472-A826-197493B8ABA0}" srcOrd="14" destOrd="0" presId="urn:microsoft.com/office/officeart/2005/8/layout/hChevron3"/>
    <dgm:cxn modelId="{3E6CB656-0A80-4ACA-B945-B5D8C7ECF54A}" type="presParOf" srcId="{A1B9D906-79D5-40F4-9262-9D16917F7C9F}" destId="{62602919-3BB2-4F82-9A80-1A84CEA6FD37}" srcOrd="15" destOrd="0" presId="urn:microsoft.com/office/officeart/2005/8/layout/hChevron3"/>
    <dgm:cxn modelId="{34F796C7-3827-4426-A0F5-3E8568DDA9DA}" type="presParOf" srcId="{A1B9D906-79D5-40F4-9262-9D16917F7C9F}" destId="{1EE869E8-491F-42FF-B477-A2C6ACBD090C}" srcOrd="16" destOrd="0" presId="urn:microsoft.com/office/officeart/2005/8/layout/hChevron3"/>
    <dgm:cxn modelId="{A6B31FB9-8A3C-4E4E-85A6-85C544FC9A4E}" type="presParOf" srcId="{A1B9D906-79D5-40F4-9262-9D16917F7C9F}" destId="{DDF799A4-433D-4539-BD8E-1FBACE6372B0}" srcOrd="17" destOrd="0" presId="urn:microsoft.com/office/officeart/2005/8/layout/hChevron3"/>
    <dgm:cxn modelId="{FAF7E7FE-CB28-43B4-A978-6C199802A73A}" type="presParOf" srcId="{A1B9D906-79D5-40F4-9262-9D16917F7C9F}" destId="{E27F89E5-2E78-4AD3-A191-D976A1A637D1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/>
            <a:t>Contexte et problématique</a:t>
          </a:r>
          <a:endParaRPr lang="fr-FR" dirty="0"/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396EC001-2D93-4C3A-ADC7-8CE60C36936B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063FE02C-01A5-474B-9B25-131B5890ED8C}" type="parTrans" cxnId="{784AE26E-3423-4A21-85DE-E0D016E90492}">
      <dgm:prSet/>
      <dgm:spPr/>
      <dgm:t>
        <a:bodyPr/>
        <a:lstStyle/>
        <a:p>
          <a:endParaRPr lang="fr-FR"/>
        </a:p>
      </dgm:t>
    </dgm:pt>
    <dgm:pt modelId="{79FEFF2F-0C19-4D73-9A3D-200005889739}" type="sibTrans" cxnId="{784AE26E-3423-4A21-85DE-E0D016E90492}">
      <dgm:prSet/>
      <dgm:spPr/>
      <dgm:t>
        <a:bodyPr/>
        <a:lstStyle/>
        <a:p>
          <a:endParaRPr lang="fr-FR"/>
        </a:p>
      </dgm:t>
    </dgm:pt>
    <dgm:pt modelId="{D5019DA9-7AF8-423A-851E-A6063DCB9AA5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2A84D13F-7E06-4C12-9637-2B533F4B062C}" type="parTrans" cxnId="{FED47C18-D20E-4D9D-AE3C-C9BD0E0F0DE9}">
      <dgm:prSet/>
      <dgm:spPr/>
      <dgm:t>
        <a:bodyPr/>
        <a:lstStyle/>
        <a:p>
          <a:endParaRPr lang="fr-FR"/>
        </a:p>
      </dgm:t>
    </dgm:pt>
    <dgm:pt modelId="{3BFCA767-5008-40F3-A63E-095361F30567}" type="sibTrans" cxnId="{FED47C18-D20E-4D9D-AE3C-C9BD0E0F0DE9}">
      <dgm:prSet/>
      <dgm:spPr/>
      <dgm:t>
        <a:bodyPr/>
        <a:lstStyle/>
        <a:p>
          <a:endParaRPr lang="fr-FR"/>
        </a:p>
      </dgm:t>
    </dgm:pt>
    <dgm:pt modelId="{FD840DE2-71E3-435C-A4AD-1DFDC82271B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FA2B4718-3559-4DB1-A328-C12D278BAC38}" type="parTrans" cxnId="{E4A12F99-23AE-42C7-99E2-044C800B856A}">
      <dgm:prSet/>
      <dgm:spPr/>
      <dgm:t>
        <a:bodyPr/>
        <a:lstStyle/>
        <a:p>
          <a:endParaRPr lang="fr-FR"/>
        </a:p>
      </dgm:t>
    </dgm:pt>
    <dgm:pt modelId="{962D93E1-F009-4560-BE04-85FC7D10F345}" type="sibTrans" cxnId="{E4A12F99-23AE-42C7-99E2-044C800B856A}">
      <dgm:prSet/>
      <dgm:spPr/>
      <dgm:t>
        <a:bodyPr/>
        <a:lstStyle/>
        <a:p>
          <a:endParaRPr lang="fr-FR"/>
        </a:p>
      </dgm:t>
    </dgm:pt>
    <dgm:pt modelId="{46E60795-5A97-483E-94F4-CD91C4ECCCB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D9CC74DB-D91E-4637-9E9E-7F228DEC71E3}" type="parTrans" cxnId="{A0930A3D-3BA8-4716-83F0-A745AFBAC735}">
      <dgm:prSet/>
      <dgm:spPr/>
      <dgm:t>
        <a:bodyPr/>
        <a:lstStyle/>
        <a:p>
          <a:endParaRPr lang="fr-FR"/>
        </a:p>
      </dgm:t>
    </dgm:pt>
    <dgm:pt modelId="{44D3FE31-20A0-4D3B-BF18-70D5B10A2402}" type="sibTrans" cxnId="{A0930A3D-3BA8-4716-83F0-A745AFBAC735}">
      <dgm:prSet/>
      <dgm:spPr/>
      <dgm:t>
        <a:bodyPr/>
        <a:lstStyle/>
        <a:p>
          <a:endParaRPr lang="fr-FR"/>
        </a:p>
      </dgm:t>
    </dgm:pt>
    <dgm:pt modelId="{9888CE72-3C57-47D8-8A97-FCB25AA396D7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A6DB596D-0086-4744-9B3D-7035FC4344E3}" type="parTrans" cxnId="{F69885BF-CB4F-49A0-87CE-F26326C221D4}">
      <dgm:prSet/>
      <dgm:spPr/>
      <dgm:t>
        <a:bodyPr/>
        <a:lstStyle/>
        <a:p>
          <a:endParaRPr lang="fr-FR"/>
        </a:p>
      </dgm:t>
    </dgm:pt>
    <dgm:pt modelId="{4830A43E-6A2E-424F-B817-10ABE72282E5}" type="sibTrans" cxnId="{F69885BF-CB4F-49A0-87CE-F26326C221D4}">
      <dgm:prSet/>
      <dgm:spPr/>
      <dgm:t>
        <a:bodyPr/>
        <a:lstStyle/>
        <a:p>
          <a:endParaRPr lang="fr-FR"/>
        </a:p>
      </dgm:t>
    </dgm:pt>
    <dgm:pt modelId="{2C76693E-11D3-4F11-A22A-45A1FCD89B13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5F1FBA0E-5908-403C-B73A-29BCABE16C31}" type="parTrans" cxnId="{1833E4F8-4149-4DE0-B070-B52B0486C52C}">
      <dgm:prSet/>
      <dgm:spPr/>
      <dgm:t>
        <a:bodyPr/>
        <a:lstStyle/>
        <a:p>
          <a:endParaRPr lang="fr-FR"/>
        </a:p>
      </dgm:t>
    </dgm:pt>
    <dgm:pt modelId="{1C5B16EA-26F9-4F32-8129-7EE670460899}" type="sibTrans" cxnId="{1833E4F8-4149-4DE0-B070-B52B0486C52C}">
      <dgm:prSet/>
      <dgm:spPr/>
      <dgm:t>
        <a:bodyPr/>
        <a:lstStyle/>
        <a:p>
          <a:endParaRPr lang="fr-FR"/>
        </a:p>
      </dgm:t>
    </dgm:pt>
    <dgm:pt modelId="{2BDFA2EF-642E-4AFD-9E35-20A4565B43C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1D552462-78B9-4B48-8DF9-A567138978BA}" type="parTrans" cxnId="{85078846-DDA1-4287-B17B-71DBE4D0A09A}">
      <dgm:prSet/>
      <dgm:spPr/>
      <dgm:t>
        <a:bodyPr/>
        <a:lstStyle/>
        <a:p>
          <a:endParaRPr lang="fr-FR"/>
        </a:p>
      </dgm:t>
    </dgm:pt>
    <dgm:pt modelId="{2D134771-736E-4044-9275-30275CE5D1E5}" type="sibTrans" cxnId="{85078846-DDA1-4287-B17B-71DBE4D0A09A}">
      <dgm:prSet/>
      <dgm:spPr/>
      <dgm:t>
        <a:bodyPr/>
        <a:lstStyle/>
        <a:p>
          <a:endParaRPr lang="fr-FR"/>
        </a:p>
      </dgm:t>
    </dgm:pt>
    <dgm:pt modelId="{E0ACDC1B-9870-4031-A647-AB06E1214FDC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B91DE405-52DE-45E2-826C-DA93C569449C}" type="parTrans" cxnId="{4346B469-73D5-4CB9-9B40-F100C64F2252}">
      <dgm:prSet/>
      <dgm:spPr/>
      <dgm:t>
        <a:bodyPr/>
        <a:lstStyle/>
        <a:p>
          <a:endParaRPr lang="fr-FR"/>
        </a:p>
      </dgm:t>
    </dgm:pt>
    <dgm:pt modelId="{2E0D4967-0FA0-4063-B145-9B52DCE399E3}" type="sibTrans" cxnId="{4346B469-73D5-4CB9-9B40-F100C64F2252}">
      <dgm:prSet/>
      <dgm:spPr/>
      <dgm:t>
        <a:bodyPr/>
        <a:lstStyle/>
        <a:p>
          <a:endParaRPr lang="fr-FR"/>
        </a:p>
      </dgm:t>
    </dgm:pt>
    <dgm:pt modelId="{46C3A3AB-9EA7-4418-8BBA-3121BCAF4BA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6B696CFE-3094-4BF3-977B-8676C8741F3A}" type="parTrans" cxnId="{110DD0DF-500F-474A-BC95-B082683139F9}">
      <dgm:prSet/>
      <dgm:spPr/>
      <dgm:t>
        <a:bodyPr/>
        <a:lstStyle/>
        <a:p>
          <a:endParaRPr lang="fr-FR"/>
        </a:p>
      </dgm:t>
    </dgm:pt>
    <dgm:pt modelId="{BCB10C7C-6A2A-4556-922B-A8F4CD5FC8D9}" type="sibTrans" cxnId="{110DD0DF-500F-474A-BC95-B082683139F9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3F1249BD-4EF3-4077-A95C-66E735F7B811}" type="pres">
      <dgm:prSet presAssocID="{396EC001-2D93-4C3A-ADC7-8CE60C36936B}" presName="parTxOnly" presStyleLbl="node1" presStyleIdx="1" presStyleCnt="10">
        <dgm:presLayoutVars>
          <dgm:bulletEnabled val="1"/>
        </dgm:presLayoutVars>
      </dgm:prSet>
      <dgm:spPr/>
    </dgm:pt>
    <dgm:pt modelId="{4CB7A0CF-8D88-48A9-914B-98E8D0EB0292}" type="pres">
      <dgm:prSet presAssocID="{79FEFF2F-0C19-4D73-9A3D-200005889739}" presName="parSpace" presStyleCnt="0"/>
      <dgm:spPr/>
    </dgm:pt>
    <dgm:pt modelId="{CD150FAF-5ACD-433D-BA1E-D296F1352048}" type="pres">
      <dgm:prSet presAssocID="{D5019DA9-7AF8-423A-851E-A6063DCB9AA5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23BFB73E-A6FD-431C-8823-A8EF3A2CE33C}" type="pres">
      <dgm:prSet presAssocID="{3BFCA767-5008-40F3-A63E-095361F30567}" presName="parSpace" presStyleCnt="0"/>
      <dgm:spPr/>
    </dgm:pt>
    <dgm:pt modelId="{B47B9A0B-0A70-41F4-9A40-6EE3DAD01685}" type="pres">
      <dgm:prSet presAssocID="{FD840DE2-71E3-435C-A4AD-1DFDC82271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73FD01F2-57CC-4CFF-9410-35F05865D484}" type="pres">
      <dgm:prSet presAssocID="{962D93E1-F009-4560-BE04-85FC7D10F345}" presName="parSpace" presStyleCnt="0"/>
      <dgm:spPr/>
    </dgm:pt>
    <dgm:pt modelId="{BDC346B7-7885-4DEF-BF6D-5618BBE5C010}" type="pres">
      <dgm:prSet presAssocID="{46E60795-5A97-483E-94F4-CD91C4ECCCBC}" presName="parTxOnly" presStyleLbl="node1" presStyleIdx="4" presStyleCnt="10">
        <dgm:presLayoutVars>
          <dgm:bulletEnabled val="1"/>
        </dgm:presLayoutVars>
      </dgm:prSet>
      <dgm:spPr/>
    </dgm:pt>
    <dgm:pt modelId="{6B096F2B-D782-47FA-80B4-AADC457BA714}" type="pres">
      <dgm:prSet presAssocID="{44D3FE31-20A0-4D3B-BF18-70D5B10A2402}" presName="parSpace" presStyleCnt="0"/>
      <dgm:spPr/>
    </dgm:pt>
    <dgm:pt modelId="{F87BB5FD-95D1-486D-9531-08766A978DCC}" type="pres">
      <dgm:prSet presAssocID="{9888CE72-3C57-47D8-8A97-FCB25AA396D7}" presName="parTxOnly" presStyleLbl="node1" presStyleIdx="5" presStyleCnt="10">
        <dgm:presLayoutVars>
          <dgm:bulletEnabled val="1"/>
        </dgm:presLayoutVars>
      </dgm:prSet>
      <dgm:spPr/>
    </dgm:pt>
    <dgm:pt modelId="{515426C3-89B4-4481-895C-46B926331A90}" type="pres">
      <dgm:prSet presAssocID="{4830A43E-6A2E-424F-B817-10ABE72282E5}" presName="parSpace" presStyleCnt="0"/>
      <dgm:spPr/>
    </dgm:pt>
    <dgm:pt modelId="{FD200E33-E616-43C9-B951-99E566199DBE}" type="pres">
      <dgm:prSet presAssocID="{2C76693E-11D3-4F11-A22A-45A1FCD89B13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B9E6C173-DEC0-4749-A4CC-1714ABE8500B}" type="pres">
      <dgm:prSet presAssocID="{1C5B16EA-26F9-4F32-8129-7EE670460899}" presName="parSpace" presStyleCnt="0"/>
      <dgm:spPr/>
    </dgm:pt>
    <dgm:pt modelId="{DF4FC30B-CA0A-46C9-82DE-619496EA1014}" type="pres">
      <dgm:prSet presAssocID="{2BDFA2EF-642E-4AFD-9E35-20A4565B43CC}" presName="parTxOnly" presStyleLbl="node1" presStyleIdx="7" presStyleCnt="10">
        <dgm:presLayoutVars>
          <dgm:bulletEnabled val="1"/>
        </dgm:presLayoutVars>
      </dgm:prSet>
      <dgm:spPr/>
    </dgm:pt>
    <dgm:pt modelId="{D6095808-9AC9-407F-BB69-964F4932CA73}" type="pres">
      <dgm:prSet presAssocID="{2D134771-736E-4044-9275-30275CE5D1E5}" presName="parSpace" presStyleCnt="0"/>
      <dgm:spPr/>
    </dgm:pt>
    <dgm:pt modelId="{9E935BE9-771A-46AC-B1CC-AFED774BD01A}" type="pres">
      <dgm:prSet presAssocID="{E0ACDC1B-9870-4031-A647-AB06E1214FDC}" presName="parTxOnly" presStyleLbl="node1" presStyleIdx="8" presStyleCnt="10">
        <dgm:presLayoutVars>
          <dgm:bulletEnabled val="1"/>
        </dgm:presLayoutVars>
      </dgm:prSet>
      <dgm:spPr/>
    </dgm:pt>
    <dgm:pt modelId="{81C6E779-3919-4E17-9FEE-DF3CA02E6763}" type="pres">
      <dgm:prSet presAssocID="{2E0D4967-0FA0-4063-B145-9B52DCE399E3}" presName="parSpace" presStyleCnt="0"/>
      <dgm:spPr/>
    </dgm:pt>
    <dgm:pt modelId="{51F87C7E-C777-45FB-B0DE-A0101BFDAD47}" type="pres">
      <dgm:prSet presAssocID="{46C3A3AB-9EA7-4418-8BBA-3121BCAF4BA0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FED47C18-D20E-4D9D-AE3C-C9BD0E0F0DE9}" srcId="{4F15BE75-AC9C-477B-A680-905852F4279B}" destId="{D5019DA9-7AF8-423A-851E-A6063DCB9AA5}" srcOrd="2" destOrd="0" parTransId="{2A84D13F-7E06-4C12-9637-2B533F4B062C}" sibTransId="{3BFCA767-5008-40F3-A63E-095361F30567}"/>
    <dgm:cxn modelId="{B4D4D62A-4F10-4C20-9144-0553D1AF860D}" type="presOf" srcId="{9888CE72-3C57-47D8-8A97-FCB25AA396D7}" destId="{F87BB5FD-95D1-486D-9531-08766A978DCC}" srcOrd="0" destOrd="0" presId="urn:microsoft.com/office/officeart/2005/8/layout/hChevron3"/>
    <dgm:cxn modelId="{DF47463C-47BB-44F7-AFEE-20E8244F3401}" type="presOf" srcId="{D5019DA9-7AF8-423A-851E-A6063DCB9AA5}" destId="{CD150FAF-5ACD-433D-BA1E-D296F1352048}" srcOrd="0" destOrd="0" presId="urn:microsoft.com/office/officeart/2005/8/layout/hChevron3"/>
    <dgm:cxn modelId="{A0930A3D-3BA8-4716-83F0-A745AFBAC735}" srcId="{4F15BE75-AC9C-477B-A680-905852F4279B}" destId="{46E60795-5A97-483E-94F4-CD91C4ECCCBC}" srcOrd="4" destOrd="0" parTransId="{D9CC74DB-D91E-4637-9E9E-7F228DEC71E3}" sibTransId="{44D3FE31-20A0-4D3B-BF18-70D5B10A2402}"/>
    <dgm:cxn modelId="{85078846-DDA1-4287-B17B-71DBE4D0A09A}" srcId="{4F15BE75-AC9C-477B-A680-905852F4279B}" destId="{2BDFA2EF-642E-4AFD-9E35-20A4565B43CC}" srcOrd="7" destOrd="0" parTransId="{1D552462-78B9-4B48-8DF9-A567138978BA}" sibTransId="{2D134771-736E-4044-9275-30275CE5D1E5}"/>
    <dgm:cxn modelId="{4346B469-73D5-4CB9-9B40-F100C64F2252}" srcId="{4F15BE75-AC9C-477B-A680-905852F4279B}" destId="{E0ACDC1B-9870-4031-A647-AB06E1214FDC}" srcOrd="8" destOrd="0" parTransId="{B91DE405-52DE-45E2-826C-DA93C569449C}" sibTransId="{2E0D4967-0FA0-4063-B145-9B52DCE399E3}"/>
    <dgm:cxn modelId="{2F63916D-7DC8-4946-BCA7-B4017A4893D2}" type="presOf" srcId="{46C3A3AB-9EA7-4418-8BBA-3121BCAF4BA0}" destId="{51F87C7E-C777-45FB-B0DE-A0101BFDAD47}" srcOrd="0" destOrd="0" presId="urn:microsoft.com/office/officeart/2005/8/layout/hChevron3"/>
    <dgm:cxn modelId="{784AE26E-3423-4A21-85DE-E0D016E90492}" srcId="{4F15BE75-AC9C-477B-A680-905852F4279B}" destId="{396EC001-2D93-4C3A-ADC7-8CE60C36936B}" srcOrd="1" destOrd="0" parTransId="{063FE02C-01A5-474B-9B25-131B5890ED8C}" sibTransId="{79FEFF2F-0C19-4D73-9A3D-200005889739}"/>
    <dgm:cxn modelId="{A1917F52-1EC3-4564-A80C-8DA3A5A30BB8}" type="presOf" srcId="{396EC001-2D93-4C3A-ADC7-8CE60C36936B}" destId="{3F1249BD-4EF3-4077-A95C-66E735F7B811}" srcOrd="0" destOrd="0" presId="urn:microsoft.com/office/officeart/2005/8/layout/hChevron3"/>
    <dgm:cxn modelId="{E4A12F99-23AE-42C7-99E2-044C800B856A}" srcId="{4F15BE75-AC9C-477B-A680-905852F4279B}" destId="{FD840DE2-71E3-435C-A4AD-1DFDC82271B8}" srcOrd="3" destOrd="0" parTransId="{FA2B4718-3559-4DB1-A328-C12D278BAC38}" sibTransId="{962D93E1-F009-4560-BE04-85FC7D10F345}"/>
    <dgm:cxn modelId="{E63532A8-D71B-4963-9465-33F7B467FAA4}" type="presOf" srcId="{E0ACDC1B-9870-4031-A647-AB06E1214FDC}" destId="{9E935BE9-771A-46AC-B1CC-AFED774BD01A}" srcOrd="0" destOrd="0" presId="urn:microsoft.com/office/officeart/2005/8/layout/hChevron3"/>
    <dgm:cxn modelId="{8ADC08B4-C2F9-4A33-8E4D-0B86EDBF2BAE}" type="presOf" srcId="{46E60795-5A97-483E-94F4-CD91C4ECCCBC}" destId="{BDC346B7-7885-4DEF-BF6D-5618BBE5C010}" srcOrd="0" destOrd="0" presId="urn:microsoft.com/office/officeart/2005/8/layout/hChevron3"/>
    <dgm:cxn modelId="{F69885BF-CB4F-49A0-87CE-F26326C221D4}" srcId="{4F15BE75-AC9C-477B-A680-905852F4279B}" destId="{9888CE72-3C57-47D8-8A97-FCB25AA396D7}" srcOrd="5" destOrd="0" parTransId="{A6DB596D-0086-4744-9B3D-7035FC4344E3}" sibTransId="{4830A43E-6A2E-424F-B817-10ABE72282E5}"/>
    <dgm:cxn modelId="{B63C52C5-A501-4699-AFDC-1A86AD4A6D6B}" type="presOf" srcId="{2BDFA2EF-642E-4AFD-9E35-20A4565B43CC}" destId="{DF4FC30B-CA0A-46C9-82DE-619496EA1014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110DD0DF-500F-474A-BC95-B082683139F9}" srcId="{4F15BE75-AC9C-477B-A680-905852F4279B}" destId="{46C3A3AB-9EA7-4418-8BBA-3121BCAF4BA0}" srcOrd="9" destOrd="0" parTransId="{6B696CFE-3094-4BF3-977B-8676C8741F3A}" sibTransId="{BCB10C7C-6A2A-4556-922B-A8F4CD5FC8D9}"/>
    <dgm:cxn modelId="{F683F5ED-D3E9-4F43-8FDC-493624B4FCAA}" type="presOf" srcId="{FD840DE2-71E3-435C-A4AD-1DFDC82271B8}" destId="{B47B9A0B-0A70-41F4-9A40-6EE3DAD01685}" srcOrd="0" destOrd="0" presId="urn:microsoft.com/office/officeart/2005/8/layout/hChevron3"/>
    <dgm:cxn modelId="{912DE2F1-5A26-4678-83F7-E287A970B362}" type="presOf" srcId="{2C76693E-11D3-4F11-A22A-45A1FCD89B13}" destId="{FD200E33-E616-43C9-B951-99E566199DBE}" srcOrd="0" destOrd="0" presId="urn:microsoft.com/office/officeart/2005/8/layout/hChevron3"/>
    <dgm:cxn modelId="{1833E4F8-4149-4DE0-B070-B52B0486C52C}" srcId="{4F15BE75-AC9C-477B-A680-905852F4279B}" destId="{2C76693E-11D3-4F11-A22A-45A1FCD89B13}" srcOrd="6" destOrd="0" parTransId="{5F1FBA0E-5908-403C-B73A-29BCABE16C31}" sibTransId="{1C5B16EA-26F9-4F32-8129-7EE670460899}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4521F47B-ED8B-4353-AC2D-F6CF42D47065}" type="presParOf" srcId="{A1B9D906-79D5-40F4-9262-9D16917F7C9F}" destId="{3F1249BD-4EF3-4077-A95C-66E735F7B811}" srcOrd="2" destOrd="0" presId="urn:microsoft.com/office/officeart/2005/8/layout/hChevron3"/>
    <dgm:cxn modelId="{AC26C56F-F6E3-43B9-B0F7-5C98383306D0}" type="presParOf" srcId="{A1B9D906-79D5-40F4-9262-9D16917F7C9F}" destId="{4CB7A0CF-8D88-48A9-914B-98E8D0EB0292}" srcOrd="3" destOrd="0" presId="urn:microsoft.com/office/officeart/2005/8/layout/hChevron3"/>
    <dgm:cxn modelId="{50254530-276E-4014-A6A8-80F39DE5A8A5}" type="presParOf" srcId="{A1B9D906-79D5-40F4-9262-9D16917F7C9F}" destId="{CD150FAF-5ACD-433D-BA1E-D296F1352048}" srcOrd="4" destOrd="0" presId="urn:microsoft.com/office/officeart/2005/8/layout/hChevron3"/>
    <dgm:cxn modelId="{53A9A2FC-C115-4DFA-8162-444DF7B2358E}" type="presParOf" srcId="{A1B9D906-79D5-40F4-9262-9D16917F7C9F}" destId="{23BFB73E-A6FD-431C-8823-A8EF3A2CE33C}" srcOrd="5" destOrd="0" presId="urn:microsoft.com/office/officeart/2005/8/layout/hChevron3"/>
    <dgm:cxn modelId="{48692C2D-C631-4637-A092-75703BD1066D}" type="presParOf" srcId="{A1B9D906-79D5-40F4-9262-9D16917F7C9F}" destId="{B47B9A0B-0A70-41F4-9A40-6EE3DAD01685}" srcOrd="6" destOrd="0" presId="urn:microsoft.com/office/officeart/2005/8/layout/hChevron3"/>
    <dgm:cxn modelId="{E72FE43A-7EA2-4CD4-A704-5EEE8AEFE12B}" type="presParOf" srcId="{A1B9D906-79D5-40F4-9262-9D16917F7C9F}" destId="{73FD01F2-57CC-4CFF-9410-35F05865D484}" srcOrd="7" destOrd="0" presId="urn:microsoft.com/office/officeart/2005/8/layout/hChevron3"/>
    <dgm:cxn modelId="{3EF37DB4-258A-41A9-9C92-11DAB637E361}" type="presParOf" srcId="{A1B9D906-79D5-40F4-9262-9D16917F7C9F}" destId="{BDC346B7-7885-4DEF-BF6D-5618BBE5C010}" srcOrd="8" destOrd="0" presId="urn:microsoft.com/office/officeart/2005/8/layout/hChevron3"/>
    <dgm:cxn modelId="{42F5745E-4DB8-4352-BD22-11E4790BDC7F}" type="presParOf" srcId="{A1B9D906-79D5-40F4-9262-9D16917F7C9F}" destId="{6B096F2B-D782-47FA-80B4-AADC457BA714}" srcOrd="9" destOrd="0" presId="urn:microsoft.com/office/officeart/2005/8/layout/hChevron3"/>
    <dgm:cxn modelId="{5B0EE893-78D4-4827-92C4-A4380CB20B67}" type="presParOf" srcId="{A1B9D906-79D5-40F4-9262-9D16917F7C9F}" destId="{F87BB5FD-95D1-486D-9531-08766A978DCC}" srcOrd="10" destOrd="0" presId="urn:microsoft.com/office/officeart/2005/8/layout/hChevron3"/>
    <dgm:cxn modelId="{B9A46197-A33E-4C90-969D-D6A804861B64}" type="presParOf" srcId="{A1B9D906-79D5-40F4-9262-9D16917F7C9F}" destId="{515426C3-89B4-4481-895C-46B926331A90}" srcOrd="11" destOrd="0" presId="urn:microsoft.com/office/officeart/2005/8/layout/hChevron3"/>
    <dgm:cxn modelId="{6D238C68-1B8B-410B-A901-9FC700EEC79A}" type="presParOf" srcId="{A1B9D906-79D5-40F4-9262-9D16917F7C9F}" destId="{FD200E33-E616-43C9-B951-99E566199DBE}" srcOrd="12" destOrd="0" presId="urn:microsoft.com/office/officeart/2005/8/layout/hChevron3"/>
    <dgm:cxn modelId="{2AC0B2ED-2E9A-42C3-9356-A2F554ACC402}" type="presParOf" srcId="{A1B9D906-79D5-40F4-9262-9D16917F7C9F}" destId="{B9E6C173-DEC0-4749-A4CC-1714ABE8500B}" srcOrd="13" destOrd="0" presId="urn:microsoft.com/office/officeart/2005/8/layout/hChevron3"/>
    <dgm:cxn modelId="{E4B334C8-2E4B-43A9-BB12-7A4885AE5C7C}" type="presParOf" srcId="{A1B9D906-79D5-40F4-9262-9D16917F7C9F}" destId="{DF4FC30B-CA0A-46C9-82DE-619496EA1014}" srcOrd="14" destOrd="0" presId="urn:microsoft.com/office/officeart/2005/8/layout/hChevron3"/>
    <dgm:cxn modelId="{D5603441-CA0D-4F89-BE79-FA5C18F38121}" type="presParOf" srcId="{A1B9D906-79D5-40F4-9262-9D16917F7C9F}" destId="{D6095808-9AC9-407F-BB69-964F4932CA73}" srcOrd="15" destOrd="0" presId="urn:microsoft.com/office/officeart/2005/8/layout/hChevron3"/>
    <dgm:cxn modelId="{393CF6D6-1E59-4165-832E-497BE2FE0D38}" type="presParOf" srcId="{A1B9D906-79D5-40F4-9262-9D16917F7C9F}" destId="{9E935BE9-771A-46AC-B1CC-AFED774BD01A}" srcOrd="16" destOrd="0" presId="urn:microsoft.com/office/officeart/2005/8/layout/hChevron3"/>
    <dgm:cxn modelId="{A55505D9-0022-415B-A2B1-C0CAAD1043DA}" type="presParOf" srcId="{A1B9D906-79D5-40F4-9262-9D16917F7C9F}" destId="{81C6E779-3919-4E17-9FEE-DF3CA02E6763}" srcOrd="17" destOrd="0" presId="urn:microsoft.com/office/officeart/2005/8/layout/hChevron3"/>
    <dgm:cxn modelId="{D1AFF401-BC23-47F3-A99B-1399682FEEF2}" type="presParOf" srcId="{A1B9D906-79D5-40F4-9262-9D16917F7C9F}" destId="{51F87C7E-C777-45FB-B0DE-A0101BFDAD47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/>
            <a:t>Contexte et problématique</a:t>
          </a:r>
          <a:endParaRPr lang="fr-FR" dirty="0"/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3E92BA7B-7C10-406B-8CB7-7BD2D47548E5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5E190AE6-1CA9-4FAE-9B53-96E93FAD8E47}" type="parTrans" cxnId="{016EE2E9-E909-49F6-A427-09BC765CBB33}">
      <dgm:prSet/>
      <dgm:spPr/>
      <dgm:t>
        <a:bodyPr/>
        <a:lstStyle/>
        <a:p>
          <a:endParaRPr lang="fr-FR"/>
        </a:p>
      </dgm:t>
    </dgm:pt>
    <dgm:pt modelId="{8BA578EA-7B3B-4FC2-8E35-BC3DEAB64C96}" type="sibTrans" cxnId="{016EE2E9-E909-49F6-A427-09BC765CBB33}">
      <dgm:prSet/>
      <dgm:spPr/>
      <dgm:t>
        <a:bodyPr/>
        <a:lstStyle/>
        <a:p>
          <a:endParaRPr lang="fr-FR"/>
        </a:p>
      </dgm:t>
    </dgm:pt>
    <dgm:pt modelId="{6BDEB5F8-9B05-4352-B5FE-7ECC56781813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3A1D40B0-8726-4E0D-8C4E-D868C372B714}" type="parTrans" cxnId="{A9BD6D39-B2D1-482A-A3EE-33782140D708}">
      <dgm:prSet/>
      <dgm:spPr/>
      <dgm:t>
        <a:bodyPr/>
        <a:lstStyle/>
        <a:p>
          <a:endParaRPr lang="fr-FR"/>
        </a:p>
      </dgm:t>
    </dgm:pt>
    <dgm:pt modelId="{82D1384A-8B55-4C63-93AF-E6E8CB2F3AD3}" type="sibTrans" cxnId="{A9BD6D39-B2D1-482A-A3EE-33782140D708}">
      <dgm:prSet/>
      <dgm:spPr/>
      <dgm:t>
        <a:bodyPr/>
        <a:lstStyle/>
        <a:p>
          <a:endParaRPr lang="fr-FR"/>
        </a:p>
      </dgm:t>
    </dgm:pt>
    <dgm:pt modelId="{023B1B54-E462-4502-8D90-FC256E7CFF65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543FE565-3B84-435A-997B-A9E5A91C2473}" type="parTrans" cxnId="{415B2AA5-2F2F-4011-A40E-36DBA40BD50B}">
      <dgm:prSet/>
      <dgm:spPr/>
      <dgm:t>
        <a:bodyPr/>
        <a:lstStyle/>
        <a:p>
          <a:endParaRPr lang="fr-FR"/>
        </a:p>
      </dgm:t>
    </dgm:pt>
    <dgm:pt modelId="{E6680B34-AC6B-484B-B3D8-30E1245B5924}" type="sibTrans" cxnId="{415B2AA5-2F2F-4011-A40E-36DBA40BD50B}">
      <dgm:prSet/>
      <dgm:spPr/>
      <dgm:t>
        <a:bodyPr/>
        <a:lstStyle/>
        <a:p>
          <a:endParaRPr lang="fr-FR"/>
        </a:p>
      </dgm:t>
    </dgm:pt>
    <dgm:pt modelId="{94094236-B62C-445B-BC70-9F71938D5B28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A215E204-1A4C-4497-885E-4ABCF04BEDE5}" type="parTrans" cxnId="{29CB5645-7B46-4737-A46D-D0FB2590E011}">
      <dgm:prSet/>
      <dgm:spPr/>
      <dgm:t>
        <a:bodyPr/>
        <a:lstStyle/>
        <a:p>
          <a:endParaRPr lang="fr-FR"/>
        </a:p>
      </dgm:t>
    </dgm:pt>
    <dgm:pt modelId="{369A1EBD-FD59-42D5-9FD5-8260D2073279}" type="sibTrans" cxnId="{29CB5645-7B46-4737-A46D-D0FB2590E011}">
      <dgm:prSet/>
      <dgm:spPr/>
      <dgm:t>
        <a:bodyPr/>
        <a:lstStyle/>
        <a:p>
          <a:endParaRPr lang="fr-FR"/>
        </a:p>
      </dgm:t>
    </dgm:pt>
    <dgm:pt modelId="{E4E94235-9CD3-4903-963A-17556B355A31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2141735E-B6F7-4CA3-82AD-143CDE77D1DE}" type="parTrans" cxnId="{0CD195F3-2D40-4F55-8BB9-02D4C9BDE205}">
      <dgm:prSet/>
      <dgm:spPr/>
      <dgm:t>
        <a:bodyPr/>
        <a:lstStyle/>
        <a:p>
          <a:endParaRPr lang="fr-FR"/>
        </a:p>
      </dgm:t>
    </dgm:pt>
    <dgm:pt modelId="{688085EA-4837-426B-94F6-45035656542A}" type="sibTrans" cxnId="{0CD195F3-2D40-4F55-8BB9-02D4C9BDE205}">
      <dgm:prSet/>
      <dgm:spPr/>
      <dgm:t>
        <a:bodyPr/>
        <a:lstStyle/>
        <a:p>
          <a:endParaRPr lang="fr-FR"/>
        </a:p>
      </dgm:t>
    </dgm:pt>
    <dgm:pt modelId="{AECDCF0A-5365-4791-BCEE-C41A6109CAEE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F3326E28-210E-4F3F-AEEF-896738130054}" type="parTrans" cxnId="{104D8733-A7EE-4C9F-B8E1-0297AD768D14}">
      <dgm:prSet/>
      <dgm:spPr/>
      <dgm:t>
        <a:bodyPr/>
        <a:lstStyle/>
        <a:p>
          <a:endParaRPr lang="fr-FR"/>
        </a:p>
      </dgm:t>
    </dgm:pt>
    <dgm:pt modelId="{440ED413-9B8D-4E34-8617-258ED175961C}" type="sibTrans" cxnId="{104D8733-A7EE-4C9F-B8E1-0297AD768D14}">
      <dgm:prSet/>
      <dgm:spPr/>
      <dgm:t>
        <a:bodyPr/>
        <a:lstStyle/>
        <a:p>
          <a:endParaRPr lang="fr-FR"/>
        </a:p>
      </dgm:t>
    </dgm:pt>
    <dgm:pt modelId="{CDFA85A4-453B-41BD-8F04-F43F5189EF53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F4E4B1EE-8487-4122-AD3F-20D3A99B2523}" type="parTrans" cxnId="{405A6231-83AF-4311-8C4C-033B36139A12}">
      <dgm:prSet/>
      <dgm:spPr/>
      <dgm:t>
        <a:bodyPr/>
        <a:lstStyle/>
        <a:p>
          <a:endParaRPr lang="fr-FR"/>
        </a:p>
      </dgm:t>
    </dgm:pt>
    <dgm:pt modelId="{DC7C19ED-211F-43CA-AD5F-F92AD5268784}" type="sibTrans" cxnId="{405A6231-83AF-4311-8C4C-033B36139A12}">
      <dgm:prSet/>
      <dgm:spPr/>
      <dgm:t>
        <a:bodyPr/>
        <a:lstStyle/>
        <a:p>
          <a:endParaRPr lang="fr-FR"/>
        </a:p>
      </dgm:t>
    </dgm:pt>
    <dgm:pt modelId="{A129DDB1-65CF-4AF7-86B1-828565CF2544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C660417F-4AE8-4196-83FE-68D5F76BD72D}" type="parTrans" cxnId="{1296044F-4134-480F-B2E2-C6C625D8271D}">
      <dgm:prSet/>
      <dgm:spPr/>
      <dgm:t>
        <a:bodyPr/>
        <a:lstStyle/>
        <a:p>
          <a:endParaRPr lang="fr-FR"/>
        </a:p>
      </dgm:t>
    </dgm:pt>
    <dgm:pt modelId="{8FCE7827-A6A4-4C6B-AC06-AFD4F0AFCBC5}" type="sibTrans" cxnId="{1296044F-4134-480F-B2E2-C6C625D8271D}">
      <dgm:prSet/>
      <dgm:spPr/>
      <dgm:t>
        <a:bodyPr/>
        <a:lstStyle/>
        <a:p>
          <a:endParaRPr lang="fr-FR"/>
        </a:p>
      </dgm:t>
    </dgm:pt>
    <dgm:pt modelId="{A9F1D508-0E8E-4579-AF98-91BFB5604DF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A7FB1C3B-E93D-46FE-9D33-D66D5423AF17}" type="parTrans" cxnId="{31807F8A-380D-46C6-8DBE-F9AD8169D648}">
      <dgm:prSet/>
      <dgm:spPr/>
      <dgm:t>
        <a:bodyPr/>
        <a:lstStyle/>
        <a:p>
          <a:endParaRPr lang="fr-FR"/>
        </a:p>
      </dgm:t>
    </dgm:pt>
    <dgm:pt modelId="{552A2112-32C6-45EC-8A0F-705AAABCF316}" type="sibTrans" cxnId="{31807F8A-380D-46C6-8DBE-F9AD8169D648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24E2103E-5E1C-4002-BE7B-DAB936279F7E}" type="pres">
      <dgm:prSet presAssocID="{3E92BA7B-7C10-406B-8CB7-7BD2D47548E5}" presName="parTxOnly" presStyleLbl="node1" presStyleIdx="1" presStyleCnt="10">
        <dgm:presLayoutVars>
          <dgm:bulletEnabled val="1"/>
        </dgm:presLayoutVars>
      </dgm:prSet>
      <dgm:spPr/>
    </dgm:pt>
    <dgm:pt modelId="{E123E307-1DB2-4FF6-903C-546FD41D0EF3}" type="pres">
      <dgm:prSet presAssocID="{8BA578EA-7B3B-4FC2-8E35-BC3DEAB64C96}" presName="parSpace" presStyleCnt="0"/>
      <dgm:spPr/>
    </dgm:pt>
    <dgm:pt modelId="{103F987A-387C-44F8-BF63-3A7EE2ECD667}" type="pres">
      <dgm:prSet presAssocID="{6BDEB5F8-9B05-4352-B5FE-7ECC56781813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C845CA4E-E22C-4E98-A398-B87C0444A7E7}" type="pres">
      <dgm:prSet presAssocID="{82D1384A-8B55-4C63-93AF-E6E8CB2F3AD3}" presName="parSpace" presStyleCnt="0"/>
      <dgm:spPr/>
    </dgm:pt>
    <dgm:pt modelId="{37571EEB-CE26-4964-ADF8-6A1BA5255417}" type="pres">
      <dgm:prSet presAssocID="{023B1B54-E462-4502-8D90-FC256E7CFF65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A2015598-2B56-4059-9ED2-2948FF6B985B}" type="pres">
      <dgm:prSet presAssocID="{E6680B34-AC6B-484B-B3D8-30E1245B5924}" presName="parSpace" presStyleCnt="0"/>
      <dgm:spPr/>
    </dgm:pt>
    <dgm:pt modelId="{E6EC348D-F207-488F-BA5B-CCB6B2E7DBC5}" type="pres">
      <dgm:prSet presAssocID="{94094236-B62C-445B-BC70-9F71938D5B28}" presName="parTxOnly" presStyleLbl="node1" presStyleIdx="4" presStyleCnt="10">
        <dgm:presLayoutVars>
          <dgm:bulletEnabled val="1"/>
        </dgm:presLayoutVars>
      </dgm:prSet>
      <dgm:spPr/>
    </dgm:pt>
    <dgm:pt modelId="{14EF58DF-388E-462B-82EC-D2985B0E2BF4}" type="pres">
      <dgm:prSet presAssocID="{369A1EBD-FD59-42D5-9FD5-8260D2073279}" presName="parSpace" presStyleCnt="0"/>
      <dgm:spPr/>
    </dgm:pt>
    <dgm:pt modelId="{06707E7F-F105-40CB-899D-A4399A5F6294}" type="pres">
      <dgm:prSet presAssocID="{E4E94235-9CD3-4903-963A-17556B355A31}" presName="parTxOnly" presStyleLbl="node1" presStyleIdx="5" presStyleCnt="10">
        <dgm:presLayoutVars>
          <dgm:bulletEnabled val="1"/>
        </dgm:presLayoutVars>
      </dgm:prSet>
      <dgm:spPr/>
    </dgm:pt>
    <dgm:pt modelId="{3877D7CB-B550-41D4-909B-E7B435C82A32}" type="pres">
      <dgm:prSet presAssocID="{688085EA-4837-426B-94F6-45035656542A}" presName="parSpace" presStyleCnt="0"/>
      <dgm:spPr/>
    </dgm:pt>
    <dgm:pt modelId="{FD027871-9F4A-477F-BFC2-3441E9B58002}" type="pres">
      <dgm:prSet presAssocID="{AECDCF0A-5365-4791-BCEE-C41A6109CAEE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6BCFB24-10E0-46E2-90C6-7A6B3E384F5B}" type="pres">
      <dgm:prSet presAssocID="{440ED413-9B8D-4E34-8617-258ED175961C}" presName="parSpace" presStyleCnt="0"/>
      <dgm:spPr/>
    </dgm:pt>
    <dgm:pt modelId="{67E78C6A-423B-47DD-A82F-247566F8CC3B}" type="pres">
      <dgm:prSet presAssocID="{CDFA85A4-453B-41BD-8F04-F43F5189EF53}" presName="parTxOnly" presStyleLbl="node1" presStyleIdx="7" presStyleCnt="10">
        <dgm:presLayoutVars>
          <dgm:bulletEnabled val="1"/>
        </dgm:presLayoutVars>
      </dgm:prSet>
      <dgm:spPr/>
    </dgm:pt>
    <dgm:pt modelId="{53189E81-F385-4071-80F4-AB0D37B99483}" type="pres">
      <dgm:prSet presAssocID="{DC7C19ED-211F-43CA-AD5F-F92AD5268784}" presName="parSpace" presStyleCnt="0"/>
      <dgm:spPr/>
    </dgm:pt>
    <dgm:pt modelId="{D5D71797-EC21-4A71-BA13-2BECB960423A}" type="pres">
      <dgm:prSet presAssocID="{A129DDB1-65CF-4AF7-86B1-828565CF2544}" presName="parTxOnly" presStyleLbl="node1" presStyleIdx="8" presStyleCnt="10">
        <dgm:presLayoutVars>
          <dgm:bulletEnabled val="1"/>
        </dgm:presLayoutVars>
      </dgm:prSet>
      <dgm:spPr/>
    </dgm:pt>
    <dgm:pt modelId="{37CBEFFB-382F-4BB5-8A84-9E0E9AB1BA39}" type="pres">
      <dgm:prSet presAssocID="{8FCE7827-A6A4-4C6B-AC06-AFD4F0AFCBC5}" presName="parSpace" presStyleCnt="0"/>
      <dgm:spPr/>
    </dgm:pt>
    <dgm:pt modelId="{7ECD63A5-1E4A-4175-B7E9-94C01F87FC3A}" type="pres">
      <dgm:prSet presAssocID="{A9F1D508-0E8E-4579-AF98-91BFB5604DF8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91BE5E19-175B-4881-92AF-EB2651855A0D}" type="presOf" srcId="{E4E94235-9CD3-4903-963A-17556B355A31}" destId="{06707E7F-F105-40CB-899D-A4399A5F6294}" srcOrd="0" destOrd="0" presId="urn:microsoft.com/office/officeart/2005/8/layout/hChevron3"/>
    <dgm:cxn modelId="{405A6231-83AF-4311-8C4C-033B36139A12}" srcId="{4F15BE75-AC9C-477B-A680-905852F4279B}" destId="{CDFA85A4-453B-41BD-8F04-F43F5189EF53}" srcOrd="7" destOrd="0" parTransId="{F4E4B1EE-8487-4122-AD3F-20D3A99B2523}" sibTransId="{DC7C19ED-211F-43CA-AD5F-F92AD5268784}"/>
    <dgm:cxn modelId="{104D8733-A7EE-4C9F-B8E1-0297AD768D14}" srcId="{4F15BE75-AC9C-477B-A680-905852F4279B}" destId="{AECDCF0A-5365-4791-BCEE-C41A6109CAEE}" srcOrd="6" destOrd="0" parTransId="{F3326E28-210E-4F3F-AEEF-896738130054}" sibTransId="{440ED413-9B8D-4E34-8617-258ED175961C}"/>
    <dgm:cxn modelId="{A9BD6D39-B2D1-482A-A3EE-33782140D708}" srcId="{4F15BE75-AC9C-477B-A680-905852F4279B}" destId="{6BDEB5F8-9B05-4352-B5FE-7ECC56781813}" srcOrd="2" destOrd="0" parTransId="{3A1D40B0-8726-4E0D-8C4E-D868C372B714}" sibTransId="{82D1384A-8B55-4C63-93AF-E6E8CB2F3AD3}"/>
    <dgm:cxn modelId="{D67D895F-D617-4C42-B0FF-B1B8105AD325}" type="presOf" srcId="{CDFA85A4-453B-41BD-8F04-F43F5189EF53}" destId="{67E78C6A-423B-47DD-A82F-247566F8CC3B}" srcOrd="0" destOrd="0" presId="urn:microsoft.com/office/officeart/2005/8/layout/hChevron3"/>
    <dgm:cxn modelId="{07732560-FF8E-48C4-B54C-86EFD2E5BCDB}" type="presOf" srcId="{94094236-B62C-445B-BC70-9F71938D5B28}" destId="{E6EC348D-F207-488F-BA5B-CCB6B2E7DBC5}" srcOrd="0" destOrd="0" presId="urn:microsoft.com/office/officeart/2005/8/layout/hChevron3"/>
    <dgm:cxn modelId="{29CB5645-7B46-4737-A46D-D0FB2590E011}" srcId="{4F15BE75-AC9C-477B-A680-905852F4279B}" destId="{94094236-B62C-445B-BC70-9F71938D5B28}" srcOrd="4" destOrd="0" parTransId="{A215E204-1A4C-4497-885E-4ABCF04BEDE5}" sibTransId="{369A1EBD-FD59-42D5-9FD5-8260D2073279}"/>
    <dgm:cxn modelId="{59B15447-0A9D-4316-9256-9BE9F71DB6D0}" type="presOf" srcId="{AECDCF0A-5365-4791-BCEE-C41A6109CAEE}" destId="{FD027871-9F4A-477F-BFC2-3441E9B58002}" srcOrd="0" destOrd="0" presId="urn:microsoft.com/office/officeart/2005/8/layout/hChevron3"/>
    <dgm:cxn modelId="{AFE3634B-255A-46E1-A6F9-40E7ED934AB7}" type="presOf" srcId="{A129DDB1-65CF-4AF7-86B1-828565CF2544}" destId="{D5D71797-EC21-4A71-BA13-2BECB960423A}" srcOrd="0" destOrd="0" presId="urn:microsoft.com/office/officeart/2005/8/layout/hChevron3"/>
    <dgm:cxn modelId="{7041054D-EA5D-428D-8D85-89285A990974}" type="presOf" srcId="{023B1B54-E462-4502-8D90-FC256E7CFF65}" destId="{37571EEB-CE26-4964-ADF8-6A1BA5255417}" srcOrd="0" destOrd="0" presId="urn:microsoft.com/office/officeart/2005/8/layout/hChevron3"/>
    <dgm:cxn modelId="{1296044F-4134-480F-B2E2-C6C625D8271D}" srcId="{4F15BE75-AC9C-477B-A680-905852F4279B}" destId="{A129DDB1-65CF-4AF7-86B1-828565CF2544}" srcOrd="8" destOrd="0" parTransId="{C660417F-4AE8-4196-83FE-68D5F76BD72D}" sibTransId="{8FCE7827-A6A4-4C6B-AC06-AFD4F0AFCBC5}"/>
    <dgm:cxn modelId="{EEC34A52-60D9-42A1-A5D2-8DDD1390EBFC}" type="presOf" srcId="{3E92BA7B-7C10-406B-8CB7-7BD2D47548E5}" destId="{24E2103E-5E1C-4002-BE7B-DAB936279F7E}" srcOrd="0" destOrd="0" presId="urn:microsoft.com/office/officeart/2005/8/layout/hChevron3"/>
    <dgm:cxn modelId="{E1A48A56-46E4-4884-85DD-94C49D0FFD8C}" type="presOf" srcId="{A9F1D508-0E8E-4579-AF98-91BFB5604DF8}" destId="{7ECD63A5-1E4A-4175-B7E9-94C01F87FC3A}" srcOrd="0" destOrd="0" presId="urn:microsoft.com/office/officeart/2005/8/layout/hChevron3"/>
    <dgm:cxn modelId="{31807F8A-380D-46C6-8DBE-F9AD8169D648}" srcId="{4F15BE75-AC9C-477B-A680-905852F4279B}" destId="{A9F1D508-0E8E-4579-AF98-91BFB5604DF8}" srcOrd="9" destOrd="0" parTransId="{A7FB1C3B-E93D-46FE-9D33-D66D5423AF17}" sibTransId="{552A2112-32C6-45EC-8A0F-705AAABCF316}"/>
    <dgm:cxn modelId="{415B2AA5-2F2F-4011-A40E-36DBA40BD50B}" srcId="{4F15BE75-AC9C-477B-A680-905852F4279B}" destId="{023B1B54-E462-4502-8D90-FC256E7CFF65}" srcOrd="3" destOrd="0" parTransId="{543FE565-3B84-435A-997B-A9E5A91C2473}" sibTransId="{E6680B34-AC6B-484B-B3D8-30E1245B5924}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016EE2E9-E909-49F6-A427-09BC765CBB33}" srcId="{4F15BE75-AC9C-477B-A680-905852F4279B}" destId="{3E92BA7B-7C10-406B-8CB7-7BD2D47548E5}" srcOrd="1" destOrd="0" parTransId="{5E190AE6-1CA9-4FAE-9B53-96E93FAD8E47}" sibTransId="{8BA578EA-7B3B-4FC2-8E35-BC3DEAB64C96}"/>
    <dgm:cxn modelId="{0CD195F3-2D40-4F55-8BB9-02D4C9BDE205}" srcId="{4F15BE75-AC9C-477B-A680-905852F4279B}" destId="{E4E94235-9CD3-4903-963A-17556B355A31}" srcOrd="5" destOrd="0" parTransId="{2141735E-B6F7-4CA3-82AD-143CDE77D1DE}" sibTransId="{688085EA-4837-426B-94F6-45035656542A}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AA5B02FF-AD3D-4A64-9FB8-76BD785387A3}" type="presOf" srcId="{6BDEB5F8-9B05-4352-B5FE-7ECC56781813}" destId="{103F987A-387C-44F8-BF63-3A7EE2ECD667}" srcOrd="0" destOrd="0" presId="urn:microsoft.com/office/officeart/2005/8/layout/hChevron3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01158A7B-2C9D-4F38-9ECC-6BBCF121AE81}" type="presParOf" srcId="{A1B9D906-79D5-40F4-9262-9D16917F7C9F}" destId="{24E2103E-5E1C-4002-BE7B-DAB936279F7E}" srcOrd="2" destOrd="0" presId="urn:microsoft.com/office/officeart/2005/8/layout/hChevron3"/>
    <dgm:cxn modelId="{A81836D0-E349-4572-9919-8EE564F1608E}" type="presParOf" srcId="{A1B9D906-79D5-40F4-9262-9D16917F7C9F}" destId="{E123E307-1DB2-4FF6-903C-546FD41D0EF3}" srcOrd="3" destOrd="0" presId="urn:microsoft.com/office/officeart/2005/8/layout/hChevron3"/>
    <dgm:cxn modelId="{EC8162FA-68F7-42D1-BAA9-AA7D5DD010B4}" type="presParOf" srcId="{A1B9D906-79D5-40F4-9262-9D16917F7C9F}" destId="{103F987A-387C-44F8-BF63-3A7EE2ECD667}" srcOrd="4" destOrd="0" presId="urn:microsoft.com/office/officeart/2005/8/layout/hChevron3"/>
    <dgm:cxn modelId="{65694068-B039-4DFE-B23D-D367EE17143E}" type="presParOf" srcId="{A1B9D906-79D5-40F4-9262-9D16917F7C9F}" destId="{C845CA4E-E22C-4E98-A398-B87C0444A7E7}" srcOrd="5" destOrd="0" presId="urn:microsoft.com/office/officeart/2005/8/layout/hChevron3"/>
    <dgm:cxn modelId="{2184B46E-004E-48DF-9727-4B1AB1C8AB27}" type="presParOf" srcId="{A1B9D906-79D5-40F4-9262-9D16917F7C9F}" destId="{37571EEB-CE26-4964-ADF8-6A1BA5255417}" srcOrd="6" destOrd="0" presId="urn:microsoft.com/office/officeart/2005/8/layout/hChevron3"/>
    <dgm:cxn modelId="{7AB8AC57-9C22-4497-8EEB-CBBD3C49EE06}" type="presParOf" srcId="{A1B9D906-79D5-40F4-9262-9D16917F7C9F}" destId="{A2015598-2B56-4059-9ED2-2948FF6B985B}" srcOrd="7" destOrd="0" presId="urn:microsoft.com/office/officeart/2005/8/layout/hChevron3"/>
    <dgm:cxn modelId="{4C8ED859-DE91-4E78-9163-5DF43940C164}" type="presParOf" srcId="{A1B9D906-79D5-40F4-9262-9D16917F7C9F}" destId="{E6EC348D-F207-488F-BA5B-CCB6B2E7DBC5}" srcOrd="8" destOrd="0" presId="urn:microsoft.com/office/officeart/2005/8/layout/hChevron3"/>
    <dgm:cxn modelId="{947F0041-56E1-4288-99C7-8069242F8853}" type="presParOf" srcId="{A1B9D906-79D5-40F4-9262-9D16917F7C9F}" destId="{14EF58DF-388E-462B-82EC-D2985B0E2BF4}" srcOrd="9" destOrd="0" presId="urn:microsoft.com/office/officeart/2005/8/layout/hChevron3"/>
    <dgm:cxn modelId="{458672A1-2D4D-4B0A-B6A9-B773CE0DADB7}" type="presParOf" srcId="{A1B9D906-79D5-40F4-9262-9D16917F7C9F}" destId="{06707E7F-F105-40CB-899D-A4399A5F6294}" srcOrd="10" destOrd="0" presId="urn:microsoft.com/office/officeart/2005/8/layout/hChevron3"/>
    <dgm:cxn modelId="{EFBD5A28-AFAE-4919-8D93-00015320ADC4}" type="presParOf" srcId="{A1B9D906-79D5-40F4-9262-9D16917F7C9F}" destId="{3877D7CB-B550-41D4-909B-E7B435C82A32}" srcOrd="11" destOrd="0" presId="urn:microsoft.com/office/officeart/2005/8/layout/hChevron3"/>
    <dgm:cxn modelId="{E6425A35-6623-445E-A844-C15FCE5D118E}" type="presParOf" srcId="{A1B9D906-79D5-40F4-9262-9D16917F7C9F}" destId="{FD027871-9F4A-477F-BFC2-3441E9B58002}" srcOrd="12" destOrd="0" presId="urn:microsoft.com/office/officeart/2005/8/layout/hChevron3"/>
    <dgm:cxn modelId="{236F6118-F4BA-443F-83DC-C06E7A299403}" type="presParOf" srcId="{A1B9D906-79D5-40F4-9262-9D16917F7C9F}" destId="{A6BCFB24-10E0-46E2-90C6-7A6B3E384F5B}" srcOrd="13" destOrd="0" presId="urn:microsoft.com/office/officeart/2005/8/layout/hChevron3"/>
    <dgm:cxn modelId="{B9B83E82-01C2-4292-8D32-1B21C8E1D685}" type="presParOf" srcId="{A1B9D906-79D5-40F4-9262-9D16917F7C9F}" destId="{67E78C6A-423B-47DD-A82F-247566F8CC3B}" srcOrd="14" destOrd="0" presId="urn:microsoft.com/office/officeart/2005/8/layout/hChevron3"/>
    <dgm:cxn modelId="{5B667A27-50BD-4834-962E-AE9EC43F8346}" type="presParOf" srcId="{A1B9D906-79D5-40F4-9262-9D16917F7C9F}" destId="{53189E81-F385-4071-80F4-AB0D37B99483}" srcOrd="15" destOrd="0" presId="urn:microsoft.com/office/officeart/2005/8/layout/hChevron3"/>
    <dgm:cxn modelId="{427BBB47-D14D-4348-9F43-B6BFCE405E63}" type="presParOf" srcId="{A1B9D906-79D5-40F4-9262-9D16917F7C9F}" destId="{D5D71797-EC21-4A71-BA13-2BECB960423A}" srcOrd="16" destOrd="0" presId="urn:microsoft.com/office/officeart/2005/8/layout/hChevron3"/>
    <dgm:cxn modelId="{DFECA9BF-2207-49D2-9BB1-B8C73055A507}" type="presParOf" srcId="{A1B9D906-79D5-40F4-9262-9D16917F7C9F}" destId="{37CBEFFB-382F-4BB5-8A84-9E0E9AB1BA39}" srcOrd="17" destOrd="0" presId="urn:microsoft.com/office/officeart/2005/8/layout/hChevron3"/>
    <dgm:cxn modelId="{C792FA37-B0C1-4B65-A9E0-79AC384571EC}" type="presParOf" srcId="{A1B9D906-79D5-40F4-9262-9D16917F7C9F}" destId="{7ECD63A5-1E4A-4175-B7E9-94C01F87FC3A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F15BE75-AC9C-477B-A680-905852F4279B}" type="doc">
      <dgm:prSet loTypeId="urn:microsoft.com/office/officeart/2005/8/layout/hChevron3" loCatId="process" qsTypeId="urn:microsoft.com/office/officeart/2005/8/quickstyle/simple1" qsCatId="simple" csTypeId="urn:microsoft.com/office/officeart/2005/8/colors/accent1_1" csCatId="accent1" phldr="1"/>
      <dgm:spPr/>
    </dgm:pt>
    <dgm:pt modelId="{A78831BD-AFB2-4CB6-A713-24094C3DFAB8}">
      <dgm:prSet phldrT="[Texte]"/>
      <dgm:spPr>
        <a:solidFill>
          <a:schemeClr val="accent2"/>
        </a:solidFill>
      </dgm:spPr>
      <dgm:t>
        <a:bodyPr/>
        <a:lstStyle/>
        <a:p>
          <a:r>
            <a:rPr lang="fr-FR" dirty="0"/>
            <a:t>Fonctionnalités</a:t>
          </a:r>
        </a:p>
      </dgm:t>
    </dgm:pt>
    <dgm:pt modelId="{69E00D65-9B37-4111-8286-72A09AAFECE9}" type="parTrans" cxnId="{3ED43B7F-BA90-41F9-81CE-C505C5F12735}">
      <dgm:prSet/>
      <dgm:spPr/>
      <dgm:t>
        <a:bodyPr/>
        <a:lstStyle/>
        <a:p>
          <a:endParaRPr lang="fr-FR"/>
        </a:p>
      </dgm:t>
    </dgm:pt>
    <dgm:pt modelId="{BAE7AE99-67B5-4636-9BB8-3310C1F6AE30}" type="sibTrans" cxnId="{3ED43B7F-BA90-41F9-81CE-C505C5F12735}">
      <dgm:prSet/>
      <dgm:spPr/>
      <dgm:t>
        <a:bodyPr/>
        <a:lstStyle/>
        <a:p>
          <a:endParaRPr lang="fr-FR"/>
        </a:p>
      </dgm:t>
    </dgm:pt>
    <dgm:pt modelId="{CDC050CD-D225-41AF-ACCA-DBB61D0D8063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Axes d’amélioration</a:t>
          </a:r>
        </a:p>
      </dgm:t>
    </dgm:pt>
    <dgm:pt modelId="{CF1AFEDD-0FA6-4134-B33E-A58D01E06062}" type="parTrans" cxnId="{0D158A8B-5971-4334-BE8A-9037D7AF4EB8}">
      <dgm:prSet/>
      <dgm:spPr/>
      <dgm:t>
        <a:bodyPr/>
        <a:lstStyle/>
        <a:p>
          <a:endParaRPr lang="fr-FR"/>
        </a:p>
      </dgm:t>
    </dgm:pt>
    <dgm:pt modelId="{7FF8E3BB-CB0A-44D9-AAAC-32C68AE217ED}" type="sibTrans" cxnId="{0D158A8B-5971-4334-BE8A-9037D7AF4EB8}">
      <dgm:prSet/>
      <dgm:spPr/>
      <dgm:t>
        <a:bodyPr/>
        <a:lstStyle/>
        <a:p>
          <a:endParaRPr lang="fr-FR"/>
        </a:p>
      </dgm:t>
    </dgm:pt>
    <dgm:pt modelId="{2F7E05F9-68F7-4BA7-A52A-BFFF70833D6C}">
      <dgm:prSet phldrT="[Texte]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fr-FR" dirty="0"/>
            <a:t>Conception</a:t>
          </a:r>
        </a:p>
      </dgm:t>
    </dgm:pt>
    <dgm:pt modelId="{D2838F04-B215-4EBD-9662-32ADB35E80F3}" type="parTrans" cxnId="{DD515EBB-AE01-4972-8AC5-DF8D931DFA45}">
      <dgm:prSet/>
      <dgm:spPr/>
      <dgm:t>
        <a:bodyPr/>
        <a:lstStyle/>
        <a:p>
          <a:endParaRPr lang="fr-FR"/>
        </a:p>
      </dgm:t>
    </dgm:pt>
    <dgm:pt modelId="{D824A059-69EF-44B9-80E4-96D7AF50214A}" type="sibTrans" cxnId="{DD515EBB-AE01-4972-8AC5-DF8D931DFA45}">
      <dgm:prSet/>
      <dgm:spPr/>
      <dgm:t>
        <a:bodyPr/>
        <a:lstStyle/>
        <a:p>
          <a:endParaRPr lang="fr-FR"/>
        </a:p>
      </dgm:t>
    </dgm:pt>
    <dgm:pt modelId="{F4EB10F1-C2EB-4E7D-9D13-F4B46F28FACD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Cahier de charges </a:t>
          </a:r>
        </a:p>
      </dgm:t>
    </dgm:pt>
    <dgm:pt modelId="{A9EBB61B-C0BA-4EBD-98F9-49F6EC29CC2D}" type="parTrans" cxnId="{683FD338-05D5-447D-9EEB-378C0C99244A}">
      <dgm:prSet/>
      <dgm:spPr/>
      <dgm:t>
        <a:bodyPr/>
        <a:lstStyle/>
        <a:p>
          <a:endParaRPr lang="fr-FR"/>
        </a:p>
      </dgm:t>
    </dgm:pt>
    <dgm:pt modelId="{6C5CFDE2-FBB0-48D1-B098-A836DC38D6CE}" type="sibTrans" cxnId="{683FD338-05D5-447D-9EEB-378C0C99244A}">
      <dgm:prSet/>
      <dgm:spPr/>
      <dgm:t>
        <a:bodyPr/>
        <a:lstStyle/>
        <a:p>
          <a:endParaRPr lang="fr-FR"/>
        </a:p>
      </dgm:t>
    </dgm:pt>
    <dgm:pt modelId="{FCDB8DAC-25F5-410C-AC6B-16FD87BB6FD7}">
      <dgm:prSet phldrT="[Texte]"/>
      <dgm:spPr>
        <a:solidFill>
          <a:schemeClr val="accent4">
            <a:lumMod val="20000"/>
            <a:lumOff val="8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fr-FR" dirty="0"/>
            <a:t>Contexte et problématique</a:t>
          </a:r>
        </a:p>
      </dgm:t>
    </dgm:pt>
    <dgm:pt modelId="{749AA05E-D396-4F0C-A2A8-E073943E3026}" type="parTrans" cxnId="{DBBE46FE-D381-4C52-895E-44178DFF5E60}">
      <dgm:prSet/>
      <dgm:spPr/>
      <dgm:t>
        <a:bodyPr/>
        <a:lstStyle/>
        <a:p>
          <a:endParaRPr lang="fr-FR"/>
        </a:p>
      </dgm:t>
    </dgm:pt>
    <dgm:pt modelId="{0B114B53-DD03-4A15-99EC-BCEE94C9CF7E}" type="sibTrans" cxnId="{DBBE46FE-D381-4C52-895E-44178DFF5E60}">
      <dgm:prSet/>
      <dgm:spPr/>
      <dgm:t>
        <a:bodyPr/>
        <a:lstStyle/>
        <a:p>
          <a:endParaRPr lang="fr-FR"/>
        </a:p>
      </dgm:t>
    </dgm:pt>
    <dgm:pt modelId="{210F87A9-5064-4E60-8C88-54D6C14B9719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Tests</a:t>
          </a:r>
        </a:p>
      </dgm:t>
    </dgm:pt>
    <dgm:pt modelId="{C37FF825-9D3A-4494-8FE8-14930DC4C183}" type="parTrans" cxnId="{789DBC50-57EB-4410-8210-11BF1106CA5D}">
      <dgm:prSet/>
      <dgm:spPr/>
      <dgm:t>
        <a:bodyPr/>
        <a:lstStyle/>
        <a:p>
          <a:endParaRPr lang="fr-FR"/>
        </a:p>
      </dgm:t>
    </dgm:pt>
    <dgm:pt modelId="{119EAE05-4E75-4499-B2D1-F659273EE0DE}" type="sibTrans" cxnId="{789DBC50-57EB-4410-8210-11BF1106CA5D}">
      <dgm:prSet/>
      <dgm:spPr/>
      <dgm:t>
        <a:bodyPr/>
        <a:lstStyle/>
        <a:p>
          <a:endParaRPr lang="fr-FR"/>
        </a:p>
      </dgm:t>
    </dgm:pt>
    <dgm:pt modelId="{37554914-98FE-4648-BD3D-0A6CE11D58CE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Documentation</a:t>
          </a:r>
        </a:p>
      </dgm:t>
    </dgm:pt>
    <dgm:pt modelId="{2EF8814A-7467-481B-84CF-F34F534FE797}" type="parTrans" cxnId="{33346A09-DE5E-4839-BF3D-DBA360BD481E}">
      <dgm:prSet/>
      <dgm:spPr/>
      <dgm:t>
        <a:bodyPr/>
        <a:lstStyle/>
        <a:p>
          <a:endParaRPr lang="fr-FR"/>
        </a:p>
      </dgm:t>
    </dgm:pt>
    <dgm:pt modelId="{7DBDDBCE-D7AC-4F23-A9F4-9B0D2F221EF7}" type="sibTrans" cxnId="{33346A09-DE5E-4839-BF3D-DBA360BD481E}">
      <dgm:prSet/>
      <dgm:spPr/>
      <dgm:t>
        <a:bodyPr/>
        <a:lstStyle/>
        <a:p>
          <a:endParaRPr lang="fr-FR"/>
        </a:p>
      </dgm:t>
    </dgm:pt>
    <dgm:pt modelId="{8DA7BB5B-1C33-449D-925F-F5CAABF91E40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Déploiement</a:t>
          </a:r>
        </a:p>
      </dgm:t>
    </dgm:pt>
    <dgm:pt modelId="{EE81A9A1-3523-4269-92D1-43DD5E1FDDDC}" type="sibTrans" cxnId="{4B752346-5F6D-48C4-9006-34D2FADF0BB7}">
      <dgm:prSet/>
      <dgm:spPr/>
      <dgm:t>
        <a:bodyPr/>
        <a:lstStyle/>
        <a:p>
          <a:endParaRPr lang="fr-FR"/>
        </a:p>
      </dgm:t>
    </dgm:pt>
    <dgm:pt modelId="{0D16C955-2C61-4C0A-AB2B-980D0F691376}" type="parTrans" cxnId="{4B752346-5F6D-48C4-9006-34D2FADF0BB7}">
      <dgm:prSet/>
      <dgm:spPr/>
      <dgm:t>
        <a:bodyPr/>
        <a:lstStyle/>
        <a:p>
          <a:endParaRPr lang="fr-FR"/>
        </a:p>
      </dgm:t>
    </dgm:pt>
    <dgm:pt modelId="{58CE4B1C-FFF0-4C12-B3E6-2DC8600DE1E6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Sécurité</a:t>
          </a:r>
        </a:p>
      </dgm:t>
    </dgm:pt>
    <dgm:pt modelId="{1550695F-C8E2-4B19-907E-620B5B95563E}" type="parTrans" cxnId="{5B91B809-1E09-4820-8395-4D4AD50BB2AC}">
      <dgm:prSet/>
      <dgm:spPr/>
      <dgm:t>
        <a:bodyPr/>
        <a:lstStyle/>
        <a:p>
          <a:endParaRPr lang="fr-FR"/>
        </a:p>
      </dgm:t>
    </dgm:pt>
    <dgm:pt modelId="{2F18B0D8-98A9-4625-B0AD-087B3E9B883C}" type="sibTrans" cxnId="{5B91B809-1E09-4820-8395-4D4AD50BB2AC}">
      <dgm:prSet/>
      <dgm:spPr/>
      <dgm:t>
        <a:bodyPr/>
        <a:lstStyle/>
        <a:p>
          <a:endParaRPr lang="fr-FR"/>
        </a:p>
      </dgm:t>
    </dgm:pt>
    <dgm:pt modelId="{6A9EC01E-90FF-4E65-B369-964572F62412}">
      <dgm:prSet phldrT="[Texte]"/>
      <dgm:spPr>
        <a:solidFill>
          <a:schemeClr val="bg1"/>
        </a:solidFill>
      </dgm:spPr>
      <dgm:t>
        <a:bodyPr/>
        <a:lstStyle/>
        <a:p>
          <a:r>
            <a:rPr lang="fr-FR" dirty="0"/>
            <a:t>RGPD</a:t>
          </a:r>
        </a:p>
      </dgm:t>
    </dgm:pt>
    <dgm:pt modelId="{EE2A91CE-9093-482D-8E28-4CFFAE367B53}" type="parTrans" cxnId="{75E6AA84-E6EC-434F-AFC9-FB75BC741F00}">
      <dgm:prSet/>
      <dgm:spPr/>
      <dgm:t>
        <a:bodyPr/>
        <a:lstStyle/>
        <a:p>
          <a:endParaRPr lang="fr-FR"/>
        </a:p>
      </dgm:t>
    </dgm:pt>
    <dgm:pt modelId="{E2BFC501-B5DE-466B-955A-6C7923F6074D}" type="sibTrans" cxnId="{75E6AA84-E6EC-434F-AFC9-FB75BC741F00}">
      <dgm:prSet/>
      <dgm:spPr/>
      <dgm:t>
        <a:bodyPr/>
        <a:lstStyle/>
        <a:p>
          <a:endParaRPr lang="fr-FR"/>
        </a:p>
      </dgm:t>
    </dgm:pt>
    <dgm:pt modelId="{A1B9D906-79D5-40F4-9262-9D16917F7C9F}" type="pres">
      <dgm:prSet presAssocID="{4F15BE75-AC9C-477B-A680-905852F4279B}" presName="Name0" presStyleCnt="0">
        <dgm:presLayoutVars>
          <dgm:dir/>
          <dgm:resizeHandles val="exact"/>
        </dgm:presLayoutVars>
      </dgm:prSet>
      <dgm:spPr/>
    </dgm:pt>
    <dgm:pt modelId="{15941C26-8EF1-4D61-BB01-F73E919C8483}" type="pres">
      <dgm:prSet presAssocID="{FCDB8DAC-25F5-410C-AC6B-16FD87BB6FD7}" presName="parTxOnly" presStyleLbl="node1" presStyleIdx="0" presStyleCnt="10">
        <dgm:presLayoutVars>
          <dgm:bulletEnabled val="1"/>
        </dgm:presLayoutVars>
      </dgm:prSet>
      <dgm:spPr/>
    </dgm:pt>
    <dgm:pt modelId="{39F57663-5FBA-44F9-8AFA-C4966B8D1E7C}" type="pres">
      <dgm:prSet presAssocID="{0B114B53-DD03-4A15-99EC-BCEE94C9CF7E}" presName="parSpace" presStyleCnt="0"/>
      <dgm:spPr/>
    </dgm:pt>
    <dgm:pt modelId="{E4B56314-EB94-48FC-B874-499F70E4E4C3}" type="pres">
      <dgm:prSet presAssocID="{F4EB10F1-C2EB-4E7D-9D13-F4B46F28FACD}" presName="parTxOnly" presStyleLbl="node1" presStyleIdx="1" presStyleCnt="10">
        <dgm:presLayoutVars>
          <dgm:bulletEnabled val="1"/>
        </dgm:presLayoutVars>
      </dgm:prSet>
      <dgm:spPr/>
    </dgm:pt>
    <dgm:pt modelId="{06263A77-10DD-4C16-B35D-AEEADC06507A}" type="pres">
      <dgm:prSet presAssocID="{6C5CFDE2-FBB0-48D1-B098-A836DC38D6CE}" presName="parSpace" presStyleCnt="0"/>
      <dgm:spPr/>
    </dgm:pt>
    <dgm:pt modelId="{8808C66B-8A52-46CE-8BB2-2ADFFA9E87A4}" type="pres">
      <dgm:prSet presAssocID="{2F7E05F9-68F7-4BA7-A52A-BFFF70833D6C}" presName="parTxOnly" presStyleLbl="node1" presStyleIdx="2" presStyleCnt="10" custLinFactNeighborY="-560">
        <dgm:presLayoutVars>
          <dgm:bulletEnabled val="1"/>
        </dgm:presLayoutVars>
      </dgm:prSet>
      <dgm:spPr/>
    </dgm:pt>
    <dgm:pt modelId="{E62212EB-AF27-4502-8DA9-0CCC8534F011}" type="pres">
      <dgm:prSet presAssocID="{D824A059-69EF-44B9-80E4-96D7AF50214A}" presName="parSpace" presStyleCnt="0"/>
      <dgm:spPr/>
    </dgm:pt>
    <dgm:pt modelId="{A90FF5DB-D8D4-46F8-8020-8FA58C5AD067}" type="pres">
      <dgm:prSet presAssocID="{A78831BD-AFB2-4CB6-A713-24094C3DFAB8}" presName="parTxOnly" presStyleLbl="node1" presStyleIdx="3" presStyleCnt="10" custLinFactNeighborX="0" custLinFactNeighborY="-2">
        <dgm:presLayoutVars>
          <dgm:bulletEnabled val="1"/>
        </dgm:presLayoutVars>
      </dgm:prSet>
      <dgm:spPr/>
    </dgm:pt>
    <dgm:pt modelId="{13588EE5-9D0C-49CD-84E9-426544A9D94E}" type="pres">
      <dgm:prSet presAssocID="{BAE7AE99-67B5-4636-9BB8-3310C1F6AE30}" presName="parSpace" presStyleCnt="0"/>
      <dgm:spPr/>
    </dgm:pt>
    <dgm:pt modelId="{7A5B5145-60AC-47CC-AFC7-7C02CB7D4726}" type="pres">
      <dgm:prSet presAssocID="{58CE4B1C-FFF0-4C12-B3E6-2DC8600DE1E6}" presName="parTxOnly" presStyleLbl="node1" presStyleIdx="4" presStyleCnt="10">
        <dgm:presLayoutVars>
          <dgm:bulletEnabled val="1"/>
        </dgm:presLayoutVars>
      </dgm:prSet>
      <dgm:spPr/>
    </dgm:pt>
    <dgm:pt modelId="{8F5F6E72-2C4A-4DA2-B3B7-4D57ECEFBBE1}" type="pres">
      <dgm:prSet presAssocID="{2F18B0D8-98A9-4625-B0AD-087B3E9B883C}" presName="parSpace" presStyleCnt="0"/>
      <dgm:spPr/>
    </dgm:pt>
    <dgm:pt modelId="{94306DCC-AC57-4D1A-9AE4-075AC2D88E4E}" type="pres">
      <dgm:prSet presAssocID="{6A9EC01E-90FF-4E65-B369-964572F62412}" presName="parTxOnly" presStyleLbl="node1" presStyleIdx="5" presStyleCnt="10">
        <dgm:presLayoutVars>
          <dgm:bulletEnabled val="1"/>
        </dgm:presLayoutVars>
      </dgm:prSet>
      <dgm:spPr/>
    </dgm:pt>
    <dgm:pt modelId="{6632CDF4-C620-454C-8B3A-5BACEEC47CC4}" type="pres">
      <dgm:prSet presAssocID="{E2BFC501-B5DE-466B-955A-6C7923F6074D}" presName="parSpace" presStyleCnt="0"/>
      <dgm:spPr/>
    </dgm:pt>
    <dgm:pt modelId="{0311B4F7-01E0-4817-9CF4-304C1B225B92}" type="pres">
      <dgm:prSet presAssocID="{210F87A9-5064-4E60-8C88-54D6C14B9719}" presName="parTxOnly" presStyleLbl="node1" presStyleIdx="6" presStyleCnt="10" custLinFactNeighborX="561" custLinFactNeighborY="-6954">
        <dgm:presLayoutVars>
          <dgm:bulletEnabled val="1"/>
        </dgm:presLayoutVars>
      </dgm:prSet>
      <dgm:spPr/>
    </dgm:pt>
    <dgm:pt modelId="{AD61841B-0CC4-48FF-89CA-309E848609A5}" type="pres">
      <dgm:prSet presAssocID="{119EAE05-4E75-4499-B2D1-F659273EE0DE}" presName="parSpace" presStyleCnt="0"/>
      <dgm:spPr/>
    </dgm:pt>
    <dgm:pt modelId="{12F18FD1-7B16-439D-9078-386F916ADF42}" type="pres">
      <dgm:prSet presAssocID="{8DA7BB5B-1C33-449D-925F-F5CAABF91E40}" presName="parTxOnly" presStyleLbl="node1" presStyleIdx="7" presStyleCnt="10">
        <dgm:presLayoutVars>
          <dgm:bulletEnabled val="1"/>
        </dgm:presLayoutVars>
      </dgm:prSet>
      <dgm:spPr/>
    </dgm:pt>
    <dgm:pt modelId="{F50913AC-85E3-4A6E-B2C3-79C5DDD4CA45}" type="pres">
      <dgm:prSet presAssocID="{EE81A9A1-3523-4269-92D1-43DD5E1FDDDC}" presName="parSpace" presStyleCnt="0"/>
      <dgm:spPr/>
    </dgm:pt>
    <dgm:pt modelId="{CF040A42-4D7B-46C7-BA9D-5216D0E8319B}" type="pres">
      <dgm:prSet presAssocID="{37554914-98FE-4648-BD3D-0A6CE11D58CE}" presName="parTxOnly" presStyleLbl="node1" presStyleIdx="8" presStyleCnt="10">
        <dgm:presLayoutVars>
          <dgm:bulletEnabled val="1"/>
        </dgm:presLayoutVars>
      </dgm:prSet>
      <dgm:spPr/>
    </dgm:pt>
    <dgm:pt modelId="{4FB4B9C7-B7F6-405E-B662-E0C4B2C1C5F5}" type="pres">
      <dgm:prSet presAssocID="{7DBDDBCE-D7AC-4F23-A9F4-9B0D2F221EF7}" presName="parSpace" presStyleCnt="0"/>
      <dgm:spPr/>
    </dgm:pt>
    <dgm:pt modelId="{B1A3ECE6-0D01-4CFA-BDB0-B9C339FC1223}" type="pres">
      <dgm:prSet presAssocID="{CDC050CD-D225-41AF-ACCA-DBB61D0D806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33346A09-DE5E-4839-BF3D-DBA360BD481E}" srcId="{4F15BE75-AC9C-477B-A680-905852F4279B}" destId="{37554914-98FE-4648-BD3D-0A6CE11D58CE}" srcOrd="8" destOrd="0" parTransId="{2EF8814A-7467-481B-84CF-F34F534FE797}" sibTransId="{7DBDDBCE-D7AC-4F23-A9F4-9B0D2F221EF7}"/>
    <dgm:cxn modelId="{5B91B809-1E09-4820-8395-4D4AD50BB2AC}" srcId="{4F15BE75-AC9C-477B-A680-905852F4279B}" destId="{58CE4B1C-FFF0-4C12-B3E6-2DC8600DE1E6}" srcOrd="4" destOrd="0" parTransId="{1550695F-C8E2-4B19-907E-620B5B95563E}" sibTransId="{2F18B0D8-98A9-4625-B0AD-087B3E9B883C}"/>
    <dgm:cxn modelId="{14861E0C-B2A3-49A6-81ED-9B893A411E07}" type="presOf" srcId="{FCDB8DAC-25F5-410C-AC6B-16FD87BB6FD7}" destId="{15941C26-8EF1-4D61-BB01-F73E919C8483}" srcOrd="0" destOrd="0" presId="urn:microsoft.com/office/officeart/2005/8/layout/hChevron3"/>
    <dgm:cxn modelId="{447BE416-C2D2-4D5D-9E17-C8CCAC69D07D}" type="presOf" srcId="{6A9EC01E-90FF-4E65-B369-964572F62412}" destId="{94306DCC-AC57-4D1A-9AE4-075AC2D88E4E}" srcOrd="0" destOrd="0" presId="urn:microsoft.com/office/officeart/2005/8/layout/hChevron3"/>
    <dgm:cxn modelId="{1A698117-436D-4105-99F6-66EA2343E2E5}" type="presOf" srcId="{2F7E05F9-68F7-4BA7-A52A-BFFF70833D6C}" destId="{8808C66B-8A52-46CE-8BB2-2ADFFA9E87A4}" srcOrd="0" destOrd="0" presId="urn:microsoft.com/office/officeart/2005/8/layout/hChevron3"/>
    <dgm:cxn modelId="{683FD338-05D5-447D-9EEB-378C0C99244A}" srcId="{4F15BE75-AC9C-477B-A680-905852F4279B}" destId="{F4EB10F1-C2EB-4E7D-9D13-F4B46F28FACD}" srcOrd="1" destOrd="0" parTransId="{A9EBB61B-C0BA-4EBD-98F9-49F6EC29CC2D}" sibTransId="{6C5CFDE2-FBB0-48D1-B098-A836DC38D6CE}"/>
    <dgm:cxn modelId="{4B752346-5F6D-48C4-9006-34D2FADF0BB7}" srcId="{4F15BE75-AC9C-477B-A680-905852F4279B}" destId="{8DA7BB5B-1C33-449D-925F-F5CAABF91E40}" srcOrd="7" destOrd="0" parTransId="{0D16C955-2C61-4C0A-AB2B-980D0F691376}" sibTransId="{EE81A9A1-3523-4269-92D1-43DD5E1FDDDC}"/>
    <dgm:cxn modelId="{789DBC50-57EB-4410-8210-11BF1106CA5D}" srcId="{4F15BE75-AC9C-477B-A680-905852F4279B}" destId="{210F87A9-5064-4E60-8C88-54D6C14B9719}" srcOrd="6" destOrd="0" parTransId="{C37FF825-9D3A-4494-8FE8-14930DC4C183}" sibTransId="{119EAE05-4E75-4499-B2D1-F659273EE0DE}"/>
    <dgm:cxn modelId="{3ED43B7F-BA90-41F9-81CE-C505C5F12735}" srcId="{4F15BE75-AC9C-477B-A680-905852F4279B}" destId="{A78831BD-AFB2-4CB6-A713-24094C3DFAB8}" srcOrd="3" destOrd="0" parTransId="{69E00D65-9B37-4111-8286-72A09AAFECE9}" sibTransId="{BAE7AE99-67B5-4636-9BB8-3310C1F6AE30}"/>
    <dgm:cxn modelId="{75E6AA84-E6EC-434F-AFC9-FB75BC741F00}" srcId="{4F15BE75-AC9C-477B-A680-905852F4279B}" destId="{6A9EC01E-90FF-4E65-B369-964572F62412}" srcOrd="5" destOrd="0" parTransId="{EE2A91CE-9093-482D-8E28-4CFFAE367B53}" sibTransId="{E2BFC501-B5DE-466B-955A-6C7923F6074D}"/>
    <dgm:cxn modelId="{0D158A8B-5971-4334-BE8A-9037D7AF4EB8}" srcId="{4F15BE75-AC9C-477B-A680-905852F4279B}" destId="{CDC050CD-D225-41AF-ACCA-DBB61D0D8063}" srcOrd="9" destOrd="0" parTransId="{CF1AFEDD-0FA6-4134-B33E-A58D01E06062}" sibTransId="{7FF8E3BB-CB0A-44D9-AAAC-32C68AE217ED}"/>
    <dgm:cxn modelId="{F94702A4-CA28-401B-9377-B22497F22ADE}" type="presOf" srcId="{F4EB10F1-C2EB-4E7D-9D13-F4B46F28FACD}" destId="{E4B56314-EB94-48FC-B874-499F70E4E4C3}" srcOrd="0" destOrd="0" presId="urn:microsoft.com/office/officeart/2005/8/layout/hChevron3"/>
    <dgm:cxn modelId="{069D5FA7-C625-4124-AE17-FEB3EAC30747}" type="presOf" srcId="{CDC050CD-D225-41AF-ACCA-DBB61D0D8063}" destId="{B1A3ECE6-0D01-4CFA-BDB0-B9C339FC1223}" srcOrd="0" destOrd="0" presId="urn:microsoft.com/office/officeart/2005/8/layout/hChevron3"/>
    <dgm:cxn modelId="{86EE46B6-E21C-420C-9F1F-BF9C81F25AE3}" type="presOf" srcId="{A78831BD-AFB2-4CB6-A713-24094C3DFAB8}" destId="{A90FF5DB-D8D4-46F8-8020-8FA58C5AD067}" srcOrd="0" destOrd="0" presId="urn:microsoft.com/office/officeart/2005/8/layout/hChevron3"/>
    <dgm:cxn modelId="{DD515EBB-AE01-4972-8AC5-DF8D931DFA45}" srcId="{4F15BE75-AC9C-477B-A680-905852F4279B}" destId="{2F7E05F9-68F7-4BA7-A52A-BFFF70833D6C}" srcOrd="2" destOrd="0" parTransId="{D2838F04-B215-4EBD-9662-32ADB35E80F3}" sibTransId="{D824A059-69EF-44B9-80E4-96D7AF50214A}"/>
    <dgm:cxn modelId="{545B2EC0-71B2-43D6-ADB9-77EB27E5C694}" type="presOf" srcId="{8DA7BB5B-1C33-449D-925F-F5CAABF91E40}" destId="{12F18FD1-7B16-439D-9078-386F916ADF42}" srcOrd="0" destOrd="0" presId="urn:microsoft.com/office/officeart/2005/8/layout/hChevron3"/>
    <dgm:cxn modelId="{321584CD-942C-4FC3-AC99-50298F8CB583}" type="presOf" srcId="{4F15BE75-AC9C-477B-A680-905852F4279B}" destId="{A1B9D906-79D5-40F4-9262-9D16917F7C9F}" srcOrd="0" destOrd="0" presId="urn:microsoft.com/office/officeart/2005/8/layout/hChevron3"/>
    <dgm:cxn modelId="{FD6370D3-D74F-4D69-AFFC-D29769D4E808}" type="presOf" srcId="{37554914-98FE-4648-BD3D-0A6CE11D58CE}" destId="{CF040A42-4D7B-46C7-BA9D-5216D0E8319B}" srcOrd="0" destOrd="0" presId="urn:microsoft.com/office/officeart/2005/8/layout/hChevron3"/>
    <dgm:cxn modelId="{D939FCDA-0F95-4D60-8803-21B5FD3B98C1}" type="presOf" srcId="{210F87A9-5064-4E60-8C88-54D6C14B9719}" destId="{0311B4F7-01E0-4817-9CF4-304C1B225B92}" srcOrd="0" destOrd="0" presId="urn:microsoft.com/office/officeart/2005/8/layout/hChevron3"/>
    <dgm:cxn modelId="{6D3AECE7-2223-45AD-80F6-8DF20BC2456F}" type="presOf" srcId="{58CE4B1C-FFF0-4C12-B3E6-2DC8600DE1E6}" destId="{7A5B5145-60AC-47CC-AFC7-7C02CB7D4726}" srcOrd="0" destOrd="0" presId="urn:microsoft.com/office/officeart/2005/8/layout/hChevron3"/>
    <dgm:cxn modelId="{DBBE46FE-D381-4C52-895E-44178DFF5E60}" srcId="{4F15BE75-AC9C-477B-A680-905852F4279B}" destId="{FCDB8DAC-25F5-410C-AC6B-16FD87BB6FD7}" srcOrd="0" destOrd="0" parTransId="{749AA05E-D396-4F0C-A2A8-E073943E3026}" sibTransId="{0B114B53-DD03-4A15-99EC-BCEE94C9CF7E}"/>
    <dgm:cxn modelId="{0FA6D66E-CC82-4333-B608-5FEEEAD9A35F}" type="presParOf" srcId="{A1B9D906-79D5-40F4-9262-9D16917F7C9F}" destId="{15941C26-8EF1-4D61-BB01-F73E919C8483}" srcOrd="0" destOrd="0" presId="urn:microsoft.com/office/officeart/2005/8/layout/hChevron3"/>
    <dgm:cxn modelId="{1B40163E-E0B0-4FD9-8AD8-1D6FF894371A}" type="presParOf" srcId="{A1B9D906-79D5-40F4-9262-9D16917F7C9F}" destId="{39F57663-5FBA-44F9-8AFA-C4966B8D1E7C}" srcOrd="1" destOrd="0" presId="urn:microsoft.com/office/officeart/2005/8/layout/hChevron3"/>
    <dgm:cxn modelId="{68480119-0609-4D9B-9311-3A10435F059F}" type="presParOf" srcId="{A1B9D906-79D5-40F4-9262-9D16917F7C9F}" destId="{E4B56314-EB94-48FC-B874-499F70E4E4C3}" srcOrd="2" destOrd="0" presId="urn:microsoft.com/office/officeart/2005/8/layout/hChevron3"/>
    <dgm:cxn modelId="{4E9B97B2-DB92-4E2B-B444-29609A87EFE7}" type="presParOf" srcId="{A1B9D906-79D5-40F4-9262-9D16917F7C9F}" destId="{06263A77-10DD-4C16-B35D-AEEADC06507A}" srcOrd="3" destOrd="0" presId="urn:microsoft.com/office/officeart/2005/8/layout/hChevron3"/>
    <dgm:cxn modelId="{7D7ED5FB-7356-4793-861E-8F92325225B7}" type="presParOf" srcId="{A1B9D906-79D5-40F4-9262-9D16917F7C9F}" destId="{8808C66B-8A52-46CE-8BB2-2ADFFA9E87A4}" srcOrd="4" destOrd="0" presId="urn:microsoft.com/office/officeart/2005/8/layout/hChevron3"/>
    <dgm:cxn modelId="{F3A03715-737E-44B0-AA33-761F9B01F801}" type="presParOf" srcId="{A1B9D906-79D5-40F4-9262-9D16917F7C9F}" destId="{E62212EB-AF27-4502-8DA9-0CCC8534F011}" srcOrd="5" destOrd="0" presId="urn:microsoft.com/office/officeart/2005/8/layout/hChevron3"/>
    <dgm:cxn modelId="{5867B370-E327-415F-B456-17250561A856}" type="presParOf" srcId="{A1B9D906-79D5-40F4-9262-9D16917F7C9F}" destId="{A90FF5DB-D8D4-46F8-8020-8FA58C5AD067}" srcOrd="6" destOrd="0" presId="urn:microsoft.com/office/officeart/2005/8/layout/hChevron3"/>
    <dgm:cxn modelId="{9C04EF65-5DB0-4985-AB25-D55869B0B9A3}" type="presParOf" srcId="{A1B9D906-79D5-40F4-9262-9D16917F7C9F}" destId="{13588EE5-9D0C-49CD-84E9-426544A9D94E}" srcOrd="7" destOrd="0" presId="urn:microsoft.com/office/officeart/2005/8/layout/hChevron3"/>
    <dgm:cxn modelId="{AB32536C-4361-45DE-ABC9-F570DA8302A8}" type="presParOf" srcId="{A1B9D906-79D5-40F4-9262-9D16917F7C9F}" destId="{7A5B5145-60AC-47CC-AFC7-7C02CB7D4726}" srcOrd="8" destOrd="0" presId="urn:microsoft.com/office/officeart/2005/8/layout/hChevron3"/>
    <dgm:cxn modelId="{B25C3E74-036D-418B-AA7A-A6BA93B06686}" type="presParOf" srcId="{A1B9D906-79D5-40F4-9262-9D16917F7C9F}" destId="{8F5F6E72-2C4A-4DA2-B3B7-4D57ECEFBBE1}" srcOrd="9" destOrd="0" presId="urn:microsoft.com/office/officeart/2005/8/layout/hChevron3"/>
    <dgm:cxn modelId="{33D0224A-416E-4C57-8E19-573B450C0A3A}" type="presParOf" srcId="{A1B9D906-79D5-40F4-9262-9D16917F7C9F}" destId="{94306DCC-AC57-4D1A-9AE4-075AC2D88E4E}" srcOrd="10" destOrd="0" presId="urn:microsoft.com/office/officeart/2005/8/layout/hChevron3"/>
    <dgm:cxn modelId="{440F8B89-1924-4080-A10C-52565C23987F}" type="presParOf" srcId="{A1B9D906-79D5-40F4-9262-9D16917F7C9F}" destId="{6632CDF4-C620-454C-8B3A-5BACEEC47CC4}" srcOrd="11" destOrd="0" presId="urn:microsoft.com/office/officeart/2005/8/layout/hChevron3"/>
    <dgm:cxn modelId="{E296D287-FE33-474A-A76B-9710222B11FB}" type="presParOf" srcId="{A1B9D906-79D5-40F4-9262-9D16917F7C9F}" destId="{0311B4F7-01E0-4817-9CF4-304C1B225B92}" srcOrd="12" destOrd="0" presId="urn:microsoft.com/office/officeart/2005/8/layout/hChevron3"/>
    <dgm:cxn modelId="{F41EFEF2-C1F5-4960-9C4A-3ECB7E523C24}" type="presParOf" srcId="{A1B9D906-79D5-40F4-9262-9D16917F7C9F}" destId="{AD61841B-0CC4-48FF-89CA-309E848609A5}" srcOrd="13" destOrd="0" presId="urn:microsoft.com/office/officeart/2005/8/layout/hChevron3"/>
    <dgm:cxn modelId="{50BC976D-346C-42C3-8DD2-8D58D28CED9E}" type="presParOf" srcId="{A1B9D906-79D5-40F4-9262-9D16917F7C9F}" destId="{12F18FD1-7B16-439D-9078-386F916ADF42}" srcOrd="14" destOrd="0" presId="urn:microsoft.com/office/officeart/2005/8/layout/hChevron3"/>
    <dgm:cxn modelId="{08B28108-9C9E-4D74-8884-044D70E8FBA0}" type="presParOf" srcId="{A1B9D906-79D5-40F4-9262-9D16917F7C9F}" destId="{F50913AC-85E3-4A6E-B2C3-79C5DDD4CA45}" srcOrd="15" destOrd="0" presId="urn:microsoft.com/office/officeart/2005/8/layout/hChevron3"/>
    <dgm:cxn modelId="{915EAF44-174D-42F7-B97E-EBE1E588F025}" type="presParOf" srcId="{A1B9D906-79D5-40F4-9262-9D16917F7C9F}" destId="{CF040A42-4D7B-46C7-BA9D-5216D0E8319B}" srcOrd="16" destOrd="0" presId="urn:microsoft.com/office/officeart/2005/8/layout/hChevron3"/>
    <dgm:cxn modelId="{1B7C89EF-D79B-4C7A-9423-DBCF8FE684B3}" type="presParOf" srcId="{A1B9D906-79D5-40F4-9262-9D16917F7C9F}" destId="{4FB4B9C7-B7F6-405E-B662-E0C4B2C1C5F5}" srcOrd="17" destOrd="0" presId="urn:microsoft.com/office/officeart/2005/8/layout/hChevron3"/>
    <dgm:cxn modelId="{8599E4A6-9AF8-44F7-9A37-7A72A7CF7CE1}" type="presParOf" srcId="{A1B9D906-79D5-40F4-9262-9D16917F7C9F}" destId="{B1A3ECE6-0D01-4CFA-BDB0-B9C339FC1223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2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785" y="1161715"/>
          <a:ext cx="2101453" cy="840581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Contexte et problématique</a:t>
          </a:r>
        </a:p>
      </dsp:txBody>
      <dsp:txXfrm>
        <a:off x="1785" y="1161715"/>
        <a:ext cx="1891308" cy="840581"/>
      </dsp:txXfrm>
    </dsp:sp>
    <dsp:sp modelId="{E4B56314-EB94-48FC-B874-499F70E4E4C3}">
      <dsp:nvSpPr>
        <dsp:cNvPr id="0" name=""/>
        <dsp:cNvSpPr/>
      </dsp:nvSpPr>
      <dsp:spPr>
        <a:xfrm>
          <a:off x="1682948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Cahier de charges </a:t>
          </a:r>
        </a:p>
      </dsp:txBody>
      <dsp:txXfrm>
        <a:off x="2103239" y="1161715"/>
        <a:ext cx="1260872" cy="840581"/>
      </dsp:txXfrm>
    </dsp:sp>
    <dsp:sp modelId="{8808C66B-8A52-46CE-8BB2-2ADFFA9E87A4}">
      <dsp:nvSpPr>
        <dsp:cNvPr id="0" name=""/>
        <dsp:cNvSpPr/>
      </dsp:nvSpPr>
      <dsp:spPr>
        <a:xfrm>
          <a:off x="3364110" y="1161715"/>
          <a:ext cx="2101453" cy="840581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Conception</a:t>
          </a:r>
        </a:p>
      </dsp:txBody>
      <dsp:txXfrm>
        <a:off x="3784401" y="1161715"/>
        <a:ext cx="1260872" cy="840581"/>
      </dsp:txXfrm>
    </dsp:sp>
    <dsp:sp modelId="{A90FF5DB-D8D4-46F8-8020-8FA58C5AD067}">
      <dsp:nvSpPr>
        <dsp:cNvPr id="0" name=""/>
        <dsp:cNvSpPr/>
      </dsp:nvSpPr>
      <dsp:spPr>
        <a:xfrm>
          <a:off x="5045273" y="1161698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Fonctionnalités</a:t>
          </a:r>
        </a:p>
      </dsp:txBody>
      <dsp:txXfrm>
        <a:off x="5465564" y="1161698"/>
        <a:ext cx="1260872" cy="840581"/>
      </dsp:txXfrm>
    </dsp:sp>
    <dsp:sp modelId="{5D015431-0355-4484-9D87-032D02FE49E9}">
      <dsp:nvSpPr>
        <dsp:cNvPr id="0" name=""/>
        <dsp:cNvSpPr/>
      </dsp:nvSpPr>
      <dsp:spPr>
        <a:xfrm>
          <a:off x="6726435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Sécurité</a:t>
          </a:r>
        </a:p>
      </dsp:txBody>
      <dsp:txXfrm>
        <a:off x="7146726" y="1161715"/>
        <a:ext cx="1260872" cy="840581"/>
      </dsp:txXfrm>
    </dsp:sp>
    <dsp:sp modelId="{226F873A-5A90-478C-AEB3-3B3BD6199DE0}">
      <dsp:nvSpPr>
        <dsp:cNvPr id="0" name=""/>
        <dsp:cNvSpPr/>
      </dsp:nvSpPr>
      <dsp:spPr>
        <a:xfrm>
          <a:off x="8407598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RGPD</a:t>
          </a:r>
        </a:p>
      </dsp:txBody>
      <dsp:txXfrm>
        <a:off x="8827889" y="1161715"/>
        <a:ext cx="1260872" cy="840581"/>
      </dsp:txXfrm>
    </dsp:sp>
    <dsp:sp modelId="{B1A3ECE6-0D01-4CFA-BDB0-B9C339FC1223}">
      <dsp:nvSpPr>
        <dsp:cNvPr id="0" name=""/>
        <dsp:cNvSpPr/>
      </dsp:nvSpPr>
      <dsp:spPr>
        <a:xfrm>
          <a:off x="10088760" y="1161715"/>
          <a:ext cx="2101453" cy="840581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Axes d’amélioration</a:t>
          </a:r>
        </a:p>
      </dsp:txBody>
      <dsp:txXfrm>
        <a:off x="10509051" y="1161715"/>
        <a:ext cx="1260872" cy="84058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Contexte et problématique</a:t>
          </a:r>
          <a:endParaRPr lang="fr-FR" sz="1000" kern="1200" dirty="0"/>
        </a:p>
      </dsp:txBody>
      <dsp:txXfrm>
        <a:off x="148" y="0"/>
        <a:ext cx="1395511" cy="365125"/>
      </dsp:txXfrm>
    </dsp:sp>
    <dsp:sp modelId="{40AAA5C6-D4A5-4FE1-8AE9-7A299E35E61D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C4F9DAAA-2E22-4BC6-B4C6-46097A3EDC2E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22753293-4CDA-4200-8CE3-354E2017CD1A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AA444C7E-9759-4F82-ADE5-D38AA78B15CA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30D6B1B3-D6F3-4EAA-9F84-E0ADD5A2C771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69288425-1D49-4939-A445-C49693F288DC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A725A3ED-C573-4472-A826-197493B8ABA0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1EE869E8-491F-42FF-B477-A2C6ACBD090C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E27F89E5-2E78-4AD3-A191-D976A1A637D1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Contexte et problématique</a:t>
          </a:r>
          <a:endParaRPr lang="fr-FR" sz="1000" kern="1200" dirty="0"/>
        </a:p>
      </dsp:txBody>
      <dsp:txXfrm>
        <a:off x="148" y="0"/>
        <a:ext cx="1395511" cy="365125"/>
      </dsp:txXfrm>
    </dsp:sp>
    <dsp:sp modelId="{3F1249BD-4EF3-4077-A95C-66E735F7B811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CD150FAF-5ACD-433D-BA1E-D296F1352048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B47B9A0B-0A70-41F4-9A40-6EE3DAD01685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BDC346B7-7885-4DEF-BF6D-5618BBE5C010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F87BB5FD-95D1-486D-9531-08766A978DCC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FD200E33-E616-43C9-B951-99E566199DBE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DF4FC30B-CA0A-46C9-82DE-619496EA1014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9E935BE9-771A-46AC-B1CC-AFED774BD01A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51F87C7E-C777-45FB-B0DE-A0101BFDAD47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/>
            <a:t>Contexte et problématique</a:t>
          </a:r>
          <a:endParaRPr lang="fr-FR" sz="1000" kern="1200" dirty="0"/>
        </a:p>
      </dsp:txBody>
      <dsp:txXfrm>
        <a:off x="148" y="0"/>
        <a:ext cx="1395511" cy="365125"/>
      </dsp:txXfrm>
    </dsp:sp>
    <dsp:sp modelId="{24E2103E-5E1C-4002-BE7B-DAB936279F7E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103F987A-387C-44F8-BF63-3A7EE2ECD667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37571EEB-CE26-4964-ADF8-6A1BA525541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E6EC348D-F207-488F-BA5B-CCB6B2E7DBC5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06707E7F-F105-40CB-899D-A4399A5F6294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FD027871-9F4A-477F-BFC2-3441E9B5800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67E78C6A-423B-47DD-A82F-247566F8CC3B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D5D71797-EC21-4A71-BA13-2BECB960423A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7ECD63A5-1E4A-4175-B7E9-94C01F87FC3A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41C26-8EF1-4D61-BB01-F73E919C8483}">
      <dsp:nvSpPr>
        <dsp:cNvPr id="0" name=""/>
        <dsp:cNvSpPr/>
      </dsp:nvSpPr>
      <dsp:spPr>
        <a:xfrm>
          <a:off x="148" y="0"/>
          <a:ext cx="1486792" cy="365125"/>
        </a:xfrm>
        <a:prstGeom prst="homePlat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Contexte et problématique</a:t>
          </a:r>
        </a:p>
      </dsp:txBody>
      <dsp:txXfrm>
        <a:off x="148" y="0"/>
        <a:ext cx="1395511" cy="365125"/>
      </dsp:txXfrm>
    </dsp:sp>
    <dsp:sp modelId="{E4B56314-EB94-48FC-B874-499F70E4E4C3}">
      <dsp:nvSpPr>
        <dsp:cNvPr id="0" name=""/>
        <dsp:cNvSpPr/>
      </dsp:nvSpPr>
      <dsp:spPr>
        <a:xfrm>
          <a:off x="1189583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Cahier de charges </a:t>
          </a:r>
        </a:p>
      </dsp:txBody>
      <dsp:txXfrm>
        <a:off x="1372146" y="0"/>
        <a:ext cx="1121667" cy="365125"/>
      </dsp:txXfrm>
    </dsp:sp>
    <dsp:sp modelId="{8808C66B-8A52-46CE-8BB2-2ADFFA9E87A4}">
      <dsp:nvSpPr>
        <dsp:cNvPr id="0" name=""/>
        <dsp:cNvSpPr/>
      </dsp:nvSpPr>
      <dsp:spPr>
        <a:xfrm>
          <a:off x="2379017" y="0"/>
          <a:ext cx="1486792" cy="365125"/>
        </a:xfrm>
        <a:prstGeom prst="chevron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Conception</a:t>
          </a:r>
        </a:p>
      </dsp:txBody>
      <dsp:txXfrm>
        <a:off x="2561580" y="0"/>
        <a:ext cx="1121667" cy="365125"/>
      </dsp:txXfrm>
    </dsp:sp>
    <dsp:sp modelId="{A90FF5DB-D8D4-46F8-8020-8FA58C5AD067}">
      <dsp:nvSpPr>
        <dsp:cNvPr id="0" name=""/>
        <dsp:cNvSpPr/>
      </dsp:nvSpPr>
      <dsp:spPr>
        <a:xfrm>
          <a:off x="3568451" y="0"/>
          <a:ext cx="1486792" cy="3651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Fonctionnalités</a:t>
          </a:r>
        </a:p>
      </dsp:txBody>
      <dsp:txXfrm>
        <a:off x="3751014" y="0"/>
        <a:ext cx="1121667" cy="365125"/>
      </dsp:txXfrm>
    </dsp:sp>
    <dsp:sp modelId="{7A5B5145-60AC-47CC-AFC7-7C02CB7D4726}">
      <dsp:nvSpPr>
        <dsp:cNvPr id="0" name=""/>
        <dsp:cNvSpPr/>
      </dsp:nvSpPr>
      <dsp:spPr>
        <a:xfrm>
          <a:off x="4757886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Sécurité</a:t>
          </a:r>
        </a:p>
      </dsp:txBody>
      <dsp:txXfrm>
        <a:off x="4940449" y="0"/>
        <a:ext cx="1121667" cy="365125"/>
      </dsp:txXfrm>
    </dsp:sp>
    <dsp:sp modelId="{94306DCC-AC57-4D1A-9AE4-075AC2D88E4E}">
      <dsp:nvSpPr>
        <dsp:cNvPr id="0" name=""/>
        <dsp:cNvSpPr/>
      </dsp:nvSpPr>
      <dsp:spPr>
        <a:xfrm>
          <a:off x="5947320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RGPD</a:t>
          </a:r>
        </a:p>
      </dsp:txBody>
      <dsp:txXfrm>
        <a:off x="6129883" y="0"/>
        <a:ext cx="1121667" cy="365125"/>
      </dsp:txXfrm>
    </dsp:sp>
    <dsp:sp modelId="{0311B4F7-01E0-4817-9CF4-304C1B225B92}">
      <dsp:nvSpPr>
        <dsp:cNvPr id="0" name=""/>
        <dsp:cNvSpPr/>
      </dsp:nvSpPr>
      <dsp:spPr>
        <a:xfrm>
          <a:off x="71384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Tests</a:t>
          </a:r>
        </a:p>
      </dsp:txBody>
      <dsp:txXfrm>
        <a:off x="7320986" y="0"/>
        <a:ext cx="1121667" cy="365125"/>
      </dsp:txXfrm>
    </dsp:sp>
    <dsp:sp modelId="{12F18FD1-7B16-439D-9078-386F916ADF42}">
      <dsp:nvSpPr>
        <dsp:cNvPr id="0" name=""/>
        <dsp:cNvSpPr/>
      </dsp:nvSpPr>
      <dsp:spPr>
        <a:xfrm>
          <a:off x="8326189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Déploiement</a:t>
          </a:r>
        </a:p>
      </dsp:txBody>
      <dsp:txXfrm>
        <a:off x="8508752" y="0"/>
        <a:ext cx="1121667" cy="365125"/>
      </dsp:txXfrm>
    </dsp:sp>
    <dsp:sp modelId="{CF040A42-4D7B-46C7-BA9D-5216D0E8319B}">
      <dsp:nvSpPr>
        <dsp:cNvPr id="0" name=""/>
        <dsp:cNvSpPr/>
      </dsp:nvSpPr>
      <dsp:spPr>
        <a:xfrm>
          <a:off x="9515623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Documentation</a:t>
          </a:r>
        </a:p>
      </dsp:txBody>
      <dsp:txXfrm>
        <a:off x="9698186" y="0"/>
        <a:ext cx="1121667" cy="365125"/>
      </dsp:txXfrm>
    </dsp:sp>
    <dsp:sp modelId="{B1A3ECE6-0D01-4CFA-BDB0-B9C339FC1223}">
      <dsp:nvSpPr>
        <dsp:cNvPr id="0" name=""/>
        <dsp:cNvSpPr/>
      </dsp:nvSpPr>
      <dsp:spPr>
        <a:xfrm>
          <a:off x="10705058" y="0"/>
          <a:ext cx="1486792" cy="365125"/>
        </a:xfrm>
        <a:prstGeom prst="chevron">
          <a:avLst/>
        </a:prstGeom>
        <a:solidFill>
          <a:schemeClr val="bg1"/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26670" rIns="13335" bIns="2667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000" kern="1200" dirty="0"/>
            <a:t>Axes d’amélioration</a:t>
          </a:r>
        </a:p>
      </dsp:txBody>
      <dsp:txXfrm>
        <a:off x="10887621" y="0"/>
        <a:ext cx="1121667" cy="365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60159CC-C096-4E83-9FF0-4E92B77984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33C98DE-B1AD-4BB8-9019-27C415BF03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838E97-ED71-4E4E-AA43-2443F80B04AA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98F3527-019F-47DB-ACC2-2C9F509E67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33CDD0B-C116-4A11-9947-7EC817D2DF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8FE7DA-0425-4C3A-8159-9DD468CBCE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39825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598038-8D9F-4527-B32A-CD97191C4FF6}" type="datetimeFigureOut">
              <a:rPr lang="fr-FR" smtClean="0"/>
              <a:t>08/11/2025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02E4E-1EC0-4D02-A3DA-F2579C2E132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69859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Obligatoires :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Frontend 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19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PrimeNG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Backend : .NET 8.0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Entity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Framework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Core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Base de données : PostgreSQL 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Paiements : Intégration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Stripe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conforme PCI DSS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Conteneurisation Docker + déploiement VPS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HTTPS obligatoire avec certificats SSL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Recommandations :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Architecture API REST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SignalR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temps réel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Tests unitaires &gt;80% couverture services critiques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Documentation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Swagger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automatique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CI/CD avec GitHub Actions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4. Exigences de sécurité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Authentification JWT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Chiffrement AES des adresses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Conformité RGPD (consentements, droit à l'effacement)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Protection XSS, CSRF, injection 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Hachage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BCrypt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mots de passe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5. Exigences de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Support 10 000 utilisateurs simultanés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Temps de réponse API &lt; 500ms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Génération PDF facture &lt; 2 secondes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Déploiement sans interruption (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zero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downtime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6. Livrables attendus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Application web complète fonctionnelle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Documentation technique (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Swagger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Compodoc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Guide d'installation et déploiement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Tests automatisés (unitaires + intégration)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Code source versionné (Git)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D225109A-5ACD-43A3-B6B4-BCF20D452B3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5457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41EF912B-CE7E-4EDE-A4E6-D7FB72EE04C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536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F7AA0F91-0420-4DC6-98BB-370D3C3E1C9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753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0EB3D04-E756-4D2A-9B24-2E9C3247724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355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DA5EB57-F346-470C-AD8C-015209A21B0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0215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A5066ECC-2F14-4E7B-9116-894D3A03D0B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0407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2FC7F47-D47D-44C1-9495-6CE08843E0A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637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7DE6285B-9250-466C-9E37-B962C270DDF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486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Configurable facilement</a:t>
            </a:r>
          </a:p>
          <a:p>
            <a:r>
              <a:rPr lang="fr-FR" dirty="0" err="1"/>
              <a:t>Acces</a:t>
            </a:r>
            <a:r>
              <a:rPr lang="fr-FR" dirty="0"/>
              <a:t> api facile</a:t>
            </a:r>
          </a:p>
          <a:p>
            <a:r>
              <a:rPr lang="fr-FR" dirty="0"/>
              <a:t>Bien documenté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E144B20-64D5-410E-B92B-F13E80AFCA8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2667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En tant que prof, je peux créer des créneaux </a:t>
            </a:r>
            <a:r>
              <a:rPr lang="fr-FR" dirty="0" err="1"/>
              <a:t>facilment</a:t>
            </a:r>
            <a:r>
              <a:rPr lang="fr-FR" dirty="0"/>
              <a:t> tout en gardant un </a:t>
            </a:r>
            <a:r>
              <a:rPr lang="fr-FR" dirty="0" err="1"/>
              <a:t>verification</a:t>
            </a:r>
            <a:r>
              <a:rPr lang="fr-FR" dirty="0"/>
              <a:t> visuelle, </a:t>
            </a:r>
          </a:p>
          <a:p>
            <a:r>
              <a:rPr lang="fr-FR" dirty="0"/>
              <a:t>Moins d’erreur de mal attention</a:t>
            </a:r>
          </a:p>
          <a:p>
            <a:r>
              <a:rPr lang="fr-FR" dirty="0" err="1"/>
              <a:t>Regles</a:t>
            </a:r>
            <a:r>
              <a:rPr lang="fr-FR" dirty="0"/>
              <a:t> de drag and drop à respecter</a:t>
            </a:r>
          </a:p>
          <a:p>
            <a:r>
              <a:rPr lang="fr-FR" dirty="0"/>
              <a:t>Contraintes  imposer </a:t>
            </a:r>
            <a:r>
              <a:rPr lang="fr-FR" dirty="0" err="1"/>
              <a:t>programatiquement</a:t>
            </a:r>
            <a:r>
              <a:rPr lang="fr-FR" dirty="0"/>
              <a:t> de plus les </a:t>
            </a:r>
            <a:r>
              <a:rPr lang="fr-FR" dirty="0" err="1"/>
              <a:t>verification</a:t>
            </a:r>
            <a:r>
              <a:rPr lang="fr-FR" dirty="0"/>
              <a:t> coté API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5085BF55-BE51-4AAA-A710-26AD4CB0493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4293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l’édition il y a une </a:t>
            </a:r>
            <a:r>
              <a:rPr lang="fr-FR" dirty="0" err="1"/>
              <a:t>etape</a:t>
            </a:r>
            <a:r>
              <a:rPr lang="fr-FR" dirty="0"/>
              <a:t> </a:t>
            </a:r>
            <a:r>
              <a:rPr lang="fr-FR" dirty="0" err="1"/>
              <a:t>supplementaire</a:t>
            </a:r>
            <a:endParaRPr lang="fr-FR" dirty="0"/>
          </a:p>
          <a:p>
            <a:r>
              <a:rPr lang="fr-FR" dirty="0"/>
              <a:t>Je </a:t>
            </a:r>
            <a:r>
              <a:rPr lang="fr-FR" dirty="0" err="1"/>
              <a:t>veirifie</a:t>
            </a:r>
            <a:r>
              <a:rPr lang="fr-FR" dirty="0"/>
              <a:t> d’</a:t>
            </a:r>
            <a:r>
              <a:rPr lang="fr-FR" dirty="0" err="1"/>
              <a:t>abors</a:t>
            </a:r>
            <a:r>
              <a:rPr lang="fr-FR" dirty="0"/>
              <a:t> cotes api si le </a:t>
            </a:r>
            <a:r>
              <a:rPr lang="fr-FR" dirty="0" err="1"/>
              <a:t>creneau</a:t>
            </a:r>
            <a:r>
              <a:rPr lang="fr-FR" dirty="0"/>
              <a:t> est disponible ; et en fonction de la </a:t>
            </a:r>
            <a:r>
              <a:rPr lang="fr-FR" dirty="0" err="1"/>
              <a:t>reponse</a:t>
            </a:r>
            <a:r>
              <a:rPr lang="fr-FR" dirty="0"/>
              <a:t> je ,et à jour le </a:t>
            </a:r>
            <a:r>
              <a:rPr lang="fr-FR" dirty="0" err="1"/>
              <a:t>creneaux</a:t>
            </a:r>
            <a:r>
              <a:rPr lang="fr-FR" dirty="0"/>
              <a:t> et</a:t>
            </a:r>
          </a:p>
          <a:p>
            <a:r>
              <a:rPr lang="fr-FR" dirty="0"/>
              <a:t> j’ouvre le modal convenable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025B3417-B1EF-47B4-8268-71778C30EFC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916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0C225902-0D02-4CA8-B937-79B18D5DB25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0654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l’édition il y a une </a:t>
            </a:r>
            <a:r>
              <a:rPr lang="fr-FR" dirty="0" err="1"/>
              <a:t>etape</a:t>
            </a:r>
            <a:r>
              <a:rPr lang="fr-FR" dirty="0"/>
              <a:t> </a:t>
            </a:r>
            <a:r>
              <a:rPr lang="fr-FR" dirty="0" err="1"/>
              <a:t>supplementaire</a:t>
            </a:r>
            <a:endParaRPr lang="fr-FR" dirty="0"/>
          </a:p>
          <a:p>
            <a:r>
              <a:rPr lang="fr-FR" dirty="0"/>
              <a:t>Je </a:t>
            </a:r>
            <a:r>
              <a:rPr lang="fr-FR" dirty="0" err="1"/>
              <a:t>veirifie</a:t>
            </a:r>
            <a:r>
              <a:rPr lang="fr-FR" dirty="0"/>
              <a:t> d’</a:t>
            </a:r>
            <a:r>
              <a:rPr lang="fr-FR" dirty="0" err="1"/>
              <a:t>abors</a:t>
            </a:r>
            <a:r>
              <a:rPr lang="fr-FR" dirty="0"/>
              <a:t> cotes api si le </a:t>
            </a:r>
            <a:r>
              <a:rPr lang="fr-FR" dirty="0" err="1"/>
              <a:t>creneau</a:t>
            </a:r>
            <a:r>
              <a:rPr lang="fr-FR" dirty="0"/>
              <a:t> est disponible ; et en fonction de la </a:t>
            </a:r>
            <a:r>
              <a:rPr lang="fr-FR" dirty="0" err="1"/>
              <a:t>reponse</a:t>
            </a:r>
            <a:r>
              <a:rPr lang="fr-FR" dirty="0"/>
              <a:t> je ,et à jour le </a:t>
            </a:r>
            <a:r>
              <a:rPr lang="fr-FR" dirty="0" err="1"/>
              <a:t>creneaux</a:t>
            </a:r>
            <a:r>
              <a:rPr lang="fr-FR" dirty="0"/>
              <a:t> et</a:t>
            </a:r>
          </a:p>
          <a:p>
            <a:r>
              <a:rPr lang="fr-FR" dirty="0"/>
              <a:t> j’ouvre le modal convenable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11E0A46B-6FBF-46AB-AA03-A17D9A03DE5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056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Cote </a:t>
            </a:r>
            <a:r>
              <a:rPr lang="en-US" dirty="0" err="1"/>
              <a:t>eleve</a:t>
            </a:r>
            <a:r>
              <a:rPr lang="en-US" dirty="0"/>
              <a:t>, il ne </a:t>
            </a:r>
            <a:r>
              <a:rPr lang="en-US" dirty="0" err="1"/>
              <a:t>voit</a:t>
            </a:r>
            <a:r>
              <a:rPr lang="en-US" dirty="0"/>
              <a:t> que </a:t>
            </a:r>
            <a:r>
              <a:rPr lang="en-US" dirty="0" err="1"/>
              <a:t>ses</a:t>
            </a:r>
            <a:r>
              <a:rPr lang="en-US" dirty="0"/>
              <a:t> reservations et les </a:t>
            </a:r>
            <a:r>
              <a:rPr lang="en-US" dirty="0" err="1"/>
              <a:t>crenequ</a:t>
            </a:r>
            <a:r>
              <a:rPr lang="en-US" dirty="0"/>
              <a:t> disponible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BA75B363-DB3E-455F-BDE3-772F07C0263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609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Cote </a:t>
            </a:r>
            <a:r>
              <a:rPr lang="en-US" dirty="0" err="1"/>
              <a:t>eleve</a:t>
            </a:r>
            <a:r>
              <a:rPr lang="en-US" dirty="0"/>
              <a:t>, il ne </a:t>
            </a:r>
            <a:r>
              <a:rPr lang="en-US" dirty="0" err="1"/>
              <a:t>voit</a:t>
            </a:r>
            <a:r>
              <a:rPr lang="en-US" dirty="0"/>
              <a:t> que </a:t>
            </a:r>
            <a:r>
              <a:rPr lang="en-US" dirty="0" err="1"/>
              <a:t>ses</a:t>
            </a:r>
            <a:r>
              <a:rPr lang="en-US" dirty="0"/>
              <a:t> reservations et les </a:t>
            </a:r>
            <a:r>
              <a:rPr lang="en-US" dirty="0" err="1"/>
              <a:t>crenequ</a:t>
            </a:r>
            <a:r>
              <a:rPr lang="en-US" dirty="0"/>
              <a:t> disponible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665FFAA-9B80-4293-A112-E5945249C04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30313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81658A9-4CAA-4C33-B6F0-DFFC3364281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09659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29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4774BB26-717D-4FBD-9812-7B55B9FB938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0690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B4A34A4-8DCD-469A-BBC5-3DF9F41A1B0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9518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3B68D8F-3E6E-4232-8AA5-197A2471450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9271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A754343-1A12-45BB-ACFB-D1F32ED4B69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1587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0E59AFD-BD80-496F-A523-C7C76EB2170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04483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1B72866C-4D70-4819-A9EB-EA522971EEC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7215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219164A-AA31-4694-B801-36ACAE10A73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8537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 Protection XSS (Cross-Site Scripting)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1. Stockage sécurisé des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JWT en mémoire uniquement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Les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d'accès ne sont jamais stockés dans le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localStorage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ou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sessionStorage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éliminant le risque d'exfiltration via du code JavaScript malveillant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Pas de persistance locale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Les données sensibles sont stockées en variables JavaScript temporaires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2. Cookie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HttpOnly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pour le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Le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est stocké dans un cookie avec l'attribut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HttpOnly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Inaccessible au JavaScript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Empêche le vol par des scripts injectés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Protection contre l'exfiltration de données d'authentification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3. Protection native d'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Sanitisation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automatique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intègre nativement une protection contre l'injection de scripts dans les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templates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Échappement automatique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Les données utilisateur sont automatiquement échappées lors de l'affichage</a:t>
            </a:r>
          </a:p>
          <a:p>
            <a:endParaRPr lang="fr-FR" dirty="0"/>
          </a:p>
          <a:p>
            <a:pPr algn="l"/>
            <a:r>
              <a:rPr lang="en-US" b="1" i="0" dirty="0">
                <a:solidFill>
                  <a:srgbClr val="CCCCCC"/>
                </a:solidFill>
                <a:effectLst/>
                <a:latin typeface="Segoe WPC"/>
              </a:rPr>
              <a:t> CSRF (Cross-Site Request Forgery)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1. Cookie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SameSite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=Strict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Configuration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SameSite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=Strict sur le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refresh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Empêche l'envoi automatique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du cookie lors de requêtes cross-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origin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Bloque les attaques depuis des sites tiers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2. JWT dans les headers </a:t>
            </a: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Authorization</a:t>
            </a:r>
            <a:endParaRPr lang="fr-FR" b="1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Utilisation de JWT dans les headers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Authorization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Bearer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{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token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}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Nécessite une action JavaScript explicite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Impossible depuis un site tiers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Les attaques CSRF classiques (formulaires HTML) ne peuvent pas envoyer de headers personnalisés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3. Validation d'origine côté backend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Vérification systématique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de l'origine des requêtes côté serveur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Contrôle des headers Origin et 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Referer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4EA72AE9-B8A3-445D-80A4-DE082FEA0DF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7322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L'application utilise uniquement les cookies essentiels à l'authentification, et c'est marqué explicitement.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faut accepter la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des cookies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essentiels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Chiffrement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des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données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sensibles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 nom de la rue et le numéro — sont chiffrées avant d’être stockées, et seulement en passant par le site en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etant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authentifié et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authorisé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à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acceder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aux donner qu’on peut lire ces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donées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L'utilisateur peut consulter son profil en tout moment, via la page de profil.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Rectification : Interface de modification des données personnelles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CB2BF77-BAE2-43A6-A298-A35BB21A288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9089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Meme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L'application utilise uniquement les cookies essentiels à l'authentification, et c'est marqué explicitement.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faut accepter la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l'utilisation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des cookies </a:t>
            </a: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essentiels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Chiffrement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des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données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sensibles</a:t>
            </a: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le nom de la rue et le numéro — sont chiffrées avant d’être stockées, et seulement en passant par le site en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etant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authentifié et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authorisé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à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acceder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aux donner qu’on peut lire ces </a:t>
            </a:r>
            <a:r>
              <a:rPr lang="fr-FR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donées</a:t>
            </a:r>
            <a:endParaRPr lang="fr-FR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acces</a:t>
            </a: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L'utilisateur peut consulter son profil en tout moment, via la page de profil.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Rectification : Interface de modification des données personnelles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37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CB2BF77-BAE2-43A6-A298-A35BB21A288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76022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C8956A1-B2FB-4377-AB39-A328A4419E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5584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39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F43809BF-C35D-40FB-8850-A49916B747F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9744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 </a:t>
            </a:r>
            <a:r>
              <a:rPr lang="en-US" dirty="0" err="1"/>
              <a:t>construit</a:t>
            </a:r>
            <a:r>
              <a:rPr lang="en-US" dirty="0"/>
              <a:t> le query =&gt; </a:t>
            </a:r>
            <a:r>
              <a:rPr lang="en-US" dirty="0" err="1"/>
              <a:t>sql</a:t>
            </a:r>
            <a:r>
              <a:rPr lang="en-US" dirty="0"/>
              <a:t> </a:t>
            </a:r>
          </a:p>
          <a:p>
            <a:r>
              <a:rPr lang="en-US" dirty="0"/>
              <a:t>J </a:t>
            </a:r>
            <a:r>
              <a:rPr lang="en-US" dirty="0" err="1"/>
              <a:t>ajoute</a:t>
            </a:r>
            <a:r>
              <a:rPr lang="en-US" dirty="0"/>
              <a:t> les </a:t>
            </a:r>
            <a:r>
              <a:rPr lang="en-US" dirty="0" err="1"/>
              <a:t>filtres</a:t>
            </a:r>
            <a:r>
              <a:rPr lang="en-US" dirty="0"/>
              <a:t>  et </a:t>
            </a:r>
            <a:r>
              <a:rPr lang="en-US" dirty="0" err="1"/>
              <a:t>en</a:t>
            </a:r>
            <a:r>
              <a:rPr lang="en-US" dirty="0"/>
              <a:t> suite je </a:t>
            </a:r>
            <a:r>
              <a:rPr lang="en-US" dirty="0" err="1"/>
              <a:t>traite</a:t>
            </a:r>
            <a:r>
              <a:rPr lang="en-US" dirty="0"/>
              <a:t> la recherche  qui </a:t>
            </a:r>
            <a:r>
              <a:rPr lang="en-US" dirty="0" err="1"/>
              <a:t>est</a:t>
            </a:r>
            <a:r>
              <a:rPr lang="en-US" dirty="0"/>
              <a:t> un </a:t>
            </a:r>
            <a:r>
              <a:rPr lang="en-US" dirty="0" err="1"/>
              <a:t>cas</a:t>
            </a:r>
            <a:r>
              <a:rPr lang="en-US" dirty="0"/>
              <a:t> particulier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5732830-D157-4774-8F4B-B50B834F14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2367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C16988D-4A05-4CA3-9D88-5E55749E02E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4520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5098D4B-A341-4F3E-A478-7DB79AD64E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98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5098D4B-A341-4F3E-A478-7DB79AD64E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7096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44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35098D4B-A341-4F3E-A478-7DB79AD64ED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1029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8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26B3A035-C4DC-4FD0-9FA1-3D48E359F6F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94292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45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CA4754B5-B9B1-4E66-AC06-DB00281E6F5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0623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🔧 Architecture du pipeline CI/CD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Étapes du pipeline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Déclenchement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Push sur main/master ou pull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request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Compilation du code source (.NET +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Angular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)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des composants isolés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Validation de l'ensemble du système</a:t>
            </a: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Build</a:t>
            </a: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 des images 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 des conteneurs</a:t>
            </a:r>
          </a:p>
          <a:p>
            <a:pPr algn="l">
              <a:buFont typeface="+mj-lt"/>
              <a:buAutoNum type="arabicPeriod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Déploiement conditionnel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Selon l'environnement cible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Outils et technologies utilisés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GitHub Actions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Orchestration du pipeline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Docker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Containerisation de l'application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Bases de données temporaires pour tests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PostgreSQL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Base de données de production et test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🎯 Stratégie de tests automatisés</a:t>
            </a: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unitaires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Couverture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AuthService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NotificationsService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FormationsService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OrderService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CursusService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SlotService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,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AddressesService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Framework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xUnit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Moq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et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FluentAssertions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Données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AutoFixture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avec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Bogus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pour génération aléatoire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Isolation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Chaque test indépendant avec base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InMemory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/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Tests d'intégration</a:t>
            </a:r>
            <a:endParaRPr lang="fr-FR" b="0" i="0" dirty="0">
              <a:solidFill>
                <a:srgbClr val="CCCCCC"/>
              </a:solidFill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Environnement réel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</a:t>
            </a:r>
            <a:r>
              <a:rPr lang="fr-FR" b="0" i="0" dirty="0" err="1">
                <a:solidFill>
                  <a:srgbClr val="CCCCCC"/>
                </a:solidFill>
                <a:effectLst/>
                <a:latin typeface="Segoe WPC"/>
              </a:rPr>
              <a:t>Testcontainers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 PostgreSQL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Validation complète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API + BDD + authentification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Scénarios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Création, modification, suppression, relations entre entités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1" i="0" dirty="0">
                <a:solidFill>
                  <a:srgbClr val="CCCCCC"/>
                </a:solidFill>
                <a:effectLst/>
                <a:latin typeface="Segoe WPC"/>
              </a:rPr>
              <a:t>Performance</a:t>
            </a:r>
            <a:r>
              <a:rPr lang="fr-FR" b="0" i="0" dirty="0">
                <a:solidFill>
                  <a:srgbClr val="CCCCCC"/>
                </a:solidFill>
                <a:effectLst/>
                <a:latin typeface="Segoe WPC"/>
              </a:rPr>
              <a:t> : Temps de réponse et charge acceptable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46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119FBA5D-0543-4885-9821-DCDD79CCAFB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28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9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E5A50CE9-15B2-46B8-9ADA-88047F7FE1C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5242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10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9CDFFCAD-9BBA-4456-8105-831D1E38F19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2829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11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965DC79C-316E-4ABB-B476-8C49B065855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6197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12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800B5C41-954C-4A69-8CAF-2EDAFA49328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397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02E4E-1EC0-4D02-A3DA-F2579C2E132A}" type="slidenum">
              <a:rPr lang="fr-FR" smtClean="0"/>
              <a:t>13</a:t>
            </a:fld>
            <a:endParaRPr lang="fr-FR"/>
          </a:p>
        </p:txBody>
      </p:sp>
      <p:sp>
        <p:nvSpPr>
          <p:cNvPr id="5" name="Espace réservé de l'en-tête 4">
            <a:extLst>
              <a:ext uri="{FF2B5EF4-FFF2-40B4-BE49-F238E27FC236}">
                <a16:creationId xmlns:a16="http://schemas.microsoft.com/office/drawing/2014/main" id="{6C85CB39-C8C7-4B57-AE19-EFFF51CD77E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9187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329E8-4209-4F6C-B1A8-5107EE194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345F34C-5203-4DAF-B0FD-86A8EFABD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353570-8109-45E2-B437-C7F5D479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16C2E-69AF-439C-9B84-617A2B433454}" type="datetime1">
              <a:rPr lang="en-US" smtClean="0"/>
              <a:t>11/8/2025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5947C9-E215-443B-9AE5-FA1DA321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58577C-09A3-41BD-B078-E3076224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3F5C64-94BF-460A-B2ED-ADB455779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0FE08B-FFCB-4295-8EEB-8B9834F1B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C08248-01E8-44D8-A500-87F9E2CA8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EA31-3E76-4DE0-89D8-91015FFC5F21}" type="datetime1">
              <a:rPr lang="en-US" smtClean="0"/>
              <a:t>11/8/2025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F10EE6-C467-496D-97D4-323A1B4C8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73E478-DEE2-43D9-9E26-B6E33C546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05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2429366-BC5B-42A3-B1DD-D43D9E8EDA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41B23AE-2D5E-4D77-9786-9DF2142CF2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B81B69-54CE-4C9E-A61A-2D8065E3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35333-B9D4-4FEC-A92E-F233EA84F817}" type="datetime1">
              <a:rPr lang="en-US" smtClean="0"/>
              <a:t>11/8/2025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5175DE-3D01-4AF9-89FC-84FBDA48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1FC7DE-7CD3-4D50-BE8E-9CFF6A8B3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26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1E7BAB-F01D-48F5-A63C-7CAE4979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DF7DBE-959C-4F92-9830-B6690D52E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CED341-14EF-4154-A4F0-B1F56001A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94DAE-24DB-4807-B2A9-E20805ED2BD5}" type="datetime1">
              <a:rPr lang="en-US" smtClean="0"/>
              <a:t>11/8/2025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E38692-4964-48B4-B1F3-13A82D6FE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DEEA9AB-DB22-419B-A50A-FF977C619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81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4BF4C5-F419-4239-BBF7-FC133C428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A7CF39-6F05-4723-BA9A-15DBDC8B1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773B682-4694-467B-9920-CC7C32E25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F8E6-92E6-4E1C-92E3-97E89A70FDA7}" type="datetime1">
              <a:rPr lang="en-US" smtClean="0"/>
              <a:t>11/8/2025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0714FD-2877-4CEF-B066-664CE7188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E3B0BC-66A0-497E-B513-45A772F2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080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4E6432-B5AA-49D9-863B-7D365D66A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E62460-5C35-49BC-9AFD-02EF7EAD67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F4F1253-D053-4563-AA2A-40C71B696B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CAFB6D2-76F8-48F4-A2C0-C1EB440A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A547D-04BC-4F3D-8EFC-7D33BC812EB8}" type="datetime1">
              <a:rPr lang="en-US" smtClean="0"/>
              <a:t>11/8/2025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142DAF-6983-435A-93DE-0F8806221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C987F3-BEAF-4D8C-84BE-17B97B82A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7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8ECEB3-774D-467A-B4C4-75ECBBE6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7274FA-710B-43B8-8184-4823CC9BC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1627E3C-C47D-429E-9CFF-D01C9131BC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AB9BC95-E23C-41FE-AC17-E04C02620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493AB35-3C91-4A29-A7EA-3EF89AA6D1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EADD9BD-FBCF-4794-B0D8-08153FD3C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B252-2EFB-4FA6-9B4E-7859546F33D1}" type="datetime1">
              <a:rPr lang="en-US" smtClean="0"/>
              <a:t>11/8/2025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56EC096-CBF1-4299-9B0E-78783255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CA7085-B971-43D4-AEA6-32C08560E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540BE-6919-44A7-B568-D8911244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FB8ADD1-BA9F-4BBB-8D79-65E256382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6878D-8361-4BCD-840F-AD51708C3584}" type="datetime1">
              <a:rPr lang="en-US" smtClean="0"/>
              <a:t>11/8/2025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0F4AF4-C58F-4949-B092-D2C41BEBA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8868D27-4540-4B95-91BF-89659BC4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924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0AB259F-C864-4B65-BE50-472E0AA0C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E12C5-0230-45A2-A4F9-B3EBB129CEB0}" type="datetime1">
              <a:rPr lang="en-US" smtClean="0"/>
              <a:t>11/8/2025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971F23A-2439-4DE1-BA7E-2187F4DD8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C230DE-1688-495B-AA65-3A6343EE8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68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CF9B20-E11B-4B23-9DC6-2A2E48863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1AA712-0E7A-45E0-AC50-04C9E7283A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6518A38-A95A-464A-9D54-980147187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497FC82-C9F0-4089-8056-869EE9E6B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36F8-C721-4D00-8026-7A83DE21E9D6}" type="datetime1">
              <a:rPr lang="en-US" smtClean="0"/>
              <a:t>11/8/2025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7AC2383-FC4C-4A98-AB8D-A9998F69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4A7AA1-3ECD-4FE1-8F5C-07CF7884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0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3EB86-8955-45C0-95F1-CE40154FF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E4E702F-E01E-4D24-A01E-8556315E0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9F86CE-D842-405E-A0F7-F3C1B0F1F5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7DBD6F1-BBDC-43A4-B797-B0F6B79A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9872A-D9E2-424C-AF6F-82BF865A5A08}" type="datetime1">
              <a:rPr lang="en-US" smtClean="0"/>
              <a:t>11/8/2025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5ABF037-6A17-4668-A8BD-C04E509E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BBE68A-9CD1-495E-8123-0044A5C4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04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DCAD975-2F25-4ED0-B35C-683A93B8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FFB0C99-CB55-45CB-A821-C68919A7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A11524-08AB-4695-9B6D-4D50CCB2EB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482ED5-754B-452E-8817-D606713335FB}" type="datetime1">
              <a:rPr lang="en-US" smtClean="0"/>
              <a:t>11/8/2025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7A0D57-1EB4-4278-9874-28BED86DF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1512F3-DA66-4E42-97AE-A1B58B765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06461-0016-4E64-9911-6A8946D8F95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3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image" Target="../media/image7.png"/><Relationship Id="rId7" Type="http://schemas.openxmlformats.org/officeDocument/2006/relationships/diagramData" Target="../diagrams/data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microsoft.com/office/2007/relationships/diagramDrawing" Target="../diagrams/drawing8.xml"/><Relationship Id="rId5" Type="http://schemas.openxmlformats.org/officeDocument/2006/relationships/image" Target="../media/image20.png"/><Relationship Id="rId10" Type="http://schemas.openxmlformats.org/officeDocument/2006/relationships/diagramColors" Target="../diagrams/colors8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image" Target="../media/image7.png"/><Relationship Id="rId7" Type="http://schemas.openxmlformats.org/officeDocument/2006/relationships/diagramData" Target="../diagrams/data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microsoft.com/office/2007/relationships/diagramDrawing" Target="../diagrams/drawing9.xml"/><Relationship Id="rId5" Type="http://schemas.openxmlformats.org/officeDocument/2006/relationships/image" Target="../media/image20.png"/><Relationship Id="rId10" Type="http://schemas.openxmlformats.org/officeDocument/2006/relationships/diagramColors" Target="../diagrams/colors9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openxmlformats.org/officeDocument/2006/relationships/diagramColors" Target="../diagrams/colors1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0.xml"/><Relationship Id="rId12" Type="http://schemas.openxmlformats.org/officeDocument/2006/relationships/diagramQuickStyle" Target="../diagrams/quickStyle1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0.xml"/><Relationship Id="rId11" Type="http://schemas.openxmlformats.org/officeDocument/2006/relationships/diagramLayout" Target="../diagrams/layout11.xml"/><Relationship Id="rId5" Type="http://schemas.openxmlformats.org/officeDocument/2006/relationships/diagramLayout" Target="../diagrams/layout10.xml"/><Relationship Id="rId10" Type="http://schemas.openxmlformats.org/officeDocument/2006/relationships/diagramData" Target="../diagrams/data11.xml"/><Relationship Id="rId4" Type="http://schemas.openxmlformats.org/officeDocument/2006/relationships/diagramData" Target="../diagrams/data10.xml"/><Relationship Id="rId9" Type="http://schemas.openxmlformats.org/officeDocument/2006/relationships/image" Target="../media/image22.png"/><Relationship Id="rId14" Type="http://schemas.microsoft.com/office/2007/relationships/diagramDrawing" Target="../diagrams/drawing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23.pn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diagramColors" Target="../diagrams/colors1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3.xml"/><Relationship Id="rId12" Type="http://schemas.openxmlformats.org/officeDocument/2006/relationships/diagramQuickStyle" Target="../diagrams/quickStyle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3.xml"/><Relationship Id="rId11" Type="http://schemas.openxmlformats.org/officeDocument/2006/relationships/diagramLayout" Target="../diagrams/layout14.xml"/><Relationship Id="rId5" Type="http://schemas.openxmlformats.org/officeDocument/2006/relationships/diagramLayout" Target="../diagrams/layout13.xml"/><Relationship Id="rId10" Type="http://schemas.openxmlformats.org/officeDocument/2006/relationships/diagramData" Target="../diagrams/data14.xml"/><Relationship Id="rId4" Type="http://schemas.openxmlformats.org/officeDocument/2006/relationships/diagramData" Target="../diagrams/data13.xml"/><Relationship Id="rId9" Type="http://schemas.openxmlformats.org/officeDocument/2006/relationships/image" Target="../media/image24.png"/><Relationship Id="rId14" Type="http://schemas.microsoft.com/office/2007/relationships/diagramDrawing" Target="../diagrams/drawing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25.png"/><Relationship Id="rId9" Type="http://schemas.microsoft.com/office/2007/relationships/diagramDrawing" Target="../diagrams/drawing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26.png"/><Relationship Id="rId9" Type="http://schemas.microsoft.com/office/2007/relationships/diagramDrawing" Target="../diagrams/drawing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7.xml"/><Relationship Id="rId5" Type="http://schemas.openxmlformats.org/officeDocument/2006/relationships/diagramData" Target="../diagrams/data17.xml"/><Relationship Id="rId4" Type="http://schemas.openxmlformats.org/officeDocument/2006/relationships/image" Target="../media/image27.png"/><Relationship Id="rId9" Type="http://schemas.microsoft.com/office/2007/relationships/diagramDrawing" Target="../diagrams/drawing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8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8.xml"/><Relationship Id="rId5" Type="http://schemas.openxmlformats.org/officeDocument/2006/relationships/diagramData" Target="../diagrams/data18.xml"/><Relationship Id="rId4" Type="http://schemas.openxmlformats.org/officeDocument/2006/relationships/image" Target="../media/image28.png"/><Relationship Id="rId9" Type="http://schemas.microsoft.com/office/2007/relationships/diagramDrawing" Target="../diagrams/drawing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9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9.xml"/><Relationship Id="rId5" Type="http://schemas.openxmlformats.org/officeDocument/2006/relationships/image" Target="../media/image29.png"/><Relationship Id="rId10" Type="http://schemas.microsoft.com/office/2007/relationships/diagramDrawing" Target="../diagrams/drawing19.xml"/><Relationship Id="rId4" Type="http://schemas.openxmlformats.org/officeDocument/2006/relationships/image" Target="../media/image28.png"/><Relationship Id="rId9" Type="http://schemas.openxmlformats.org/officeDocument/2006/relationships/diagramColors" Target="../diagrams/colors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0.xml"/><Relationship Id="rId5" Type="http://schemas.openxmlformats.org/officeDocument/2006/relationships/image" Target="../media/image31.png"/><Relationship Id="rId10" Type="http://schemas.microsoft.com/office/2007/relationships/diagramDrawing" Target="../diagrams/drawing20.xml"/><Relationship Id="rId4" Type="http://schemas.openxmlformats.org/officeDocument/2006/relationships/image" Target="../media/image30.png"/><Relationship Id="rId9" Type="http://schemas.openxmlformats.org/officeDocument/2006/relationships/diagramColors" Target="../diagrams/colors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1.xml"/><Relationship Id="rId5" Type="http://schemas.openxmlformats.org/officeDocument/2006/relationships/diagramData" Target="../diagrams/data21.xml"/><Relationship Id="rId4" Type="http://schemas.openxmlformats.org/officeDocument/2006/relationships/image" Target="../media/image32.png"/><Relationship Id="rId9" Type="http://schemas.microsoft.com/office/2007/relationships/diagramDrawing" Target="../diagrams/drawing2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2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2.xml"/><Relationship Id="rId5" Type="http://schemas.openxmlformats.org/officeDocument/2006/relationships/image" Target="../media/image33.png"/><Relationship Id="rId10" Type="http://schemas.microsoft.com/office/2007/relationships/diagramDrawing" Target="../diagrams/drawing22.xml"/><Relationship Id="rId4" Type="http://schemas.openxmlformats.org/officeDocument/2006/relationships/image" Target="../media/image32.png"/><Relationship Id="rId9" Type="http://schemas.openxmlformats.org/officeDocument/2006/relationships/diagramColors" Target="../diagrams/colors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image" Target="../media/image3.png"/><Relationship Id="rId7" Type="http://schemas.openxmlformats.org/officeDocument/2006/relationships/diagramData" Target="../diagrams/data2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microsoft.com/office/2007/relationships/diagramDrawing" Target="../diagrams/drawing23.xml"/><Relationship Id="rId5" Type="http://schemas.openxmlformats.org/officeDocument/2006/relationships/image" Target="../media/image34.png"/><Relationship Id="rId10" Type="http://schemas.openxmlformats.org/officeDocument/2006/relationships/diagramColors" Target="../diagrams/colors23.xml"/><Relationship Id="rId4" Type="http://schemas.openxmlformats.org/officeDocument/2006/relationships/image" Target="../media/image33.png"/><Relationship Id="rId9" Type="http://schemas.openxmlformats.org/officeDocument/2006/relationships/diagramQuickStyle" Target="../diagrams/quickStyl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image" Target="../media/image3.png"/><Relationship Id="rId7" Type="http://schemas.openxmlformats.org/officeDocument/2006/relationships/diagramData" Target="../diagrams/data2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microsoft.com/office/2007/relationships/diagramDrawing" Target="../diagrams/drawing24.xml"/><Relationship Id="rId5" Type="http://schemas.openxmlformats.org/officeDocument/2006/relationships/image" Target="../media/image36.png"/><Relationship Id="rId10" Type="http://schemas.openxmlformats.org/officeDocument/2006/relationships/diagramColors" Target="../diagrams/colors24.xml"/><Relationship Id="rId4" Type="http://schemas.openxmlformats.org/officeDocument/2006/relationships/image" Target="../media/image33.png"/><Relationship Id="rId9" Type="http://schemas.openxmlformats.org/officeDocument/2006/relationships/diagramQuickStyle" Target="../diagrams/quickStyle2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image" Target="../media/image3.png"/><Relationship Id="rId7" Type="http://schemas.openxmlformats.org/officeDocument/2006/relationships/diagramData" Target="../diagrams/data2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microsoft.com/office/2007/relationships/diagramDrawing" Target="../diagrams/drawing25.xml"/><Relationship Id="rId5" Type="http://schemas.openxmlformats.org/officeDocument/2006/relationships/image" Target="../media/image36.png"/><Relationship Id="rId10" Type="http://schemas.openxmlformats.org/officeDocument/2006/relationships/diagramColors" Target="../diagrams/colors25.xml"/><Relationship Id="rId4" Type="http://schemas.openxmlformats.org/officeDocument/2006/relationships/image" Target="../media/image33.png"/><Relationship Id="rId9" Type="http://schemas.openxmlformats.org/officeDocument/2006/relationships/diagramQuickStyle" Target="../diagrams/quickStyle2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6.xml"/><Relationship Id="rId3" Type="http://schemas.openxmlformats.org/officeDocument/2006/relationships/image" Target="../media/image3.png"/><Relationship Id="rId7" Type="http://schemas.openxmlformats.org/officeDocument/2006/relationships/diagramData" Target="../diagrams/data2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microsoft.com/office/2007/relationships/diagramDrawing" Target="../diagrams/drawing26.xml"/><Relationship Id="rId5" Type="http://schemas.openxmlformats.org/officeDocument/2006/relationships/image" Target="../media/image39.png"/><Relationship Id="rId10" Type="http://schemas.openxmlformats.org/officeDocument/2006/relationships/diagramColors" Target="../diagrams/colors26.xml"/><Relationship Id="rId4" Type="http://schemas.openxmlformats.org/officeDocument/2006/relationships/image" Target="../media/image33.png"/><Relationship Id="rId9" Type="http://schemas.openxmlformats.org/officeDocument/2006/relationships/diagramQuickStyle" Target="../diagrams/quickStyl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image" Target="../media/image3.png"/><Relationship Id="rId7" Type="http://schemas.openxmlformats.org/officeDocument/2006/relationships/diagramData" Target="../diagrams/data2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microsoft.com/office/2007/relationships/diagramDrawing" Target="../diagrams/drawing27.xml"/><Relationship Id="rId5" Type="http://schemas.openxmlformats.org/officeDocument/2006/relationships/image" Target="../media/image41.png"/><Relationship Id="rId10" Type="http://schemas.openxmlformats.org/officeDocument/2006/relationships/diagramColors" Target="../diagrams/colors27.xml"/><Relationship Id="rId4" Type="http://schemas.openxmlformats.org/officeDocument/2006/relationships/image" Target="../media/image33.png"/><Relationship Id="rId9" Type="http://schemas.openxmlformats.org/officeDocument/2006/relationships/diagramQuickStyle" Target="../diagrams/quickStyl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diagramColors" Target="../diagrams/colors28.xml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diagramQuickStyle" Target="../diagrams/quickStyle2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diagramLayout" Target="../diagrams/layout28.xml"/><Relationship Id="rId5" Type="http://schemas.openxmlformats.org/officeDocument/2006/relationships/image" Target="../media/image43.png"/><Relationship Id="rId10" Type="http://schemas.openxmlformats.org/officeDocument/2006/relationships/diagramData" Target="../diagrams/data28.xml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microsoft.com/office/2007/relationships/diagramDrawing" Target="../diagrams/drawing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9.xml"/><Relationship Id="rId3" Type="http://schemas.openxmlformats.org/officeDocument/2006/relationships/image" Target="../media/image46.png"/><Relationship Id="rId7" Type="http://schemas.openxmlformats.org/officeDocument/2006/relationships/image" Target="../media/image3.png"/><Relationship Id="rId12" Type="http://schemas.microsoft.com/office/2007/relationships/diagramDrawing" Target="../diagrams/drawing29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diagramColors" Target="../diagrams/colors29.xml"/><Relationship Id="rId5" Type="http://schemas.openxmlformats.org/officeDocument/2006/relationships/image" Target="../media/image48.png"/><Relationship Id="rId10" Type="http://schemas.openxmlformats.org/officeDocument/2006/relationships/diagramQuickStyle" Target="../diagrams/quickStyle29.xml"/><Relationship Id="rId4" Type="http://schemas.openxmlformats.org/officeDocument/2006/relationships/image" Target="../media/image47.png"/><Relationship Id="rId9" Type="http://schemas.openxmlformats.org/officeDocument/2006/relationships/diagramLayout" Target="../diagrams/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0.xml"/><Relationship Id="rId3" Type="http://schemas.openxmlformats.org/officeDocument/2006/relationships/image" Target="../media/image46.png"/><Relationship Id="rId7" Type="http://schemas.openxmlformats.org/officeDocument/2006/relationships/diagramLayout" Target="../diagrams/layout3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0.xml"/><Relationship Id="rId5" Type="http://schemas.openxmlformats.org/officeDocument/2006/relationships/image" Target="../media/image3.png"/><Relationship Id="rId10" Type="http://schemas.microsoft.com/office/2007/relationships/diagramDrawing" Target="../diagrams/drawing30.xml"/><Relationship Id="rId4" Type="http://schemas.openxmlformats.org/officeDocument/2006/relationships/image" Target="../media/image50.png"/><Relationship Id="rId9" Type="http://schemas.openxmlformats.org/officeDocument/2006/relationships/diagramColors" Target="../diagrams/colors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image" Target="../media/image46.png"/><Relationship Id="rId7" Type="http://schemas.openxmlformats.org/officeDocument/2006/relationships/diagramData" Target="../diagrams/data3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diagramDrawing" Target="../diagrams/drawing31.xml"/><Relationship Id="rId5" Type="http://schemas.openxmlformats.org/officeDocument/2006/relationships/image" Target="../media/image51.png"/><Relationship Id="rId10" Type="http://schemas.openxmlformats.org/officeDocument/2006/relationships/diagramColors" Target="../diagrams/colors31.xml"/><Relationship Id="rId4" Type="http://schemas.openxmlformats.org/officeDocument/2006/relationships/image" Target="../media/image50.png"/><Relationship Id="rId9" Type="http://schemas.openxmlformats.org/officeDocument/2006/relationships/diagramQuickStyle" Target="../diagrams/quickStyl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2.xml"/><Relationship Id="rId3" Type="http://schemas.openxmlformats.org/officeDocument/2006/relationships/image" Target="../media/image52.png"/><Relationship Id="rId7" Type="http://schemas.openxmlformats.org/officeDocument/2006/relationships/diagramQuickStyle" Target="../diagrams/quickStyle3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2.xml"/><Relationship Id="rId5" Type="http://schemas.openxmlformats.org/officeDocument/2006/relationships/diagramData" Target="../diagrams/data32.xml"/><Relationship Id="rId4" Type="http://schemas.openxmlformats.org/officeDocument/2006/relationships/image" Target="../media/image3.png"/><Relationship Id="rId9" Type="http://schemas.microsoft.com/office/2007/relationships/diagramDrawing" Target="../diagrams/drawing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3.xml"/><Relationship Id="rId3" Type="http://schemas.openxmlformats.org/officeDocument/2006/relationships/image" Target="../media/image53.png"/><Relationship Id="rId7" Type="http://schemas.openxmlformats.org/officeDocument/2006/relationships/diagramLayout" Target="../diagrams/layout3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3.xml"/><Relationship Id="rId5" Type="http://schemas.openxmlformats.org/officeDocument/2006/relationships/image" Target="../media/image3.png"/><Relationship Id="rId10" Type="http://schemas.microsoft.com/office/2007/relationships/diagramDrawing" Target="../diagrams/drawing33.xml"/><Relationship Id="rId4" Type="http://schemas.openxmlformats.org/officeDocument/2006/relationships/image" Target="../media/image54.png"/><Relationship Id="rId9" Type="http://schemas.openxmlformats.org/officeDocument/2006/relationships/diagramColors" Target="../diagrams/colors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4.xml"/><Relationship Id="rId3" Type="http://schemas.openxmlformats.org/officeDocument/2006/relationships/image" Target="../media/image55.png"/><Relationship Id="rId7" Type="http://schemas.openxmlformats.org/officeDocument/2006/relationships/diagramData" Target="../diagrams/data3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diagramDrawing" Target="../diagrams/drawing34.xml"/><Relationship Id="rId5" Type="http://schemas.openxmlformats.org/officeDocument/2006/relationships/image" Target="../media/image57.png"/><Relationship Id="rId10" Type="http://schemas.openxmlformats.org/officeDocument/2006/relationships/diagramColors" Target="../diagrams/colors34.xml"/><Relationship Id="rId4" Type="http://schemas.openxmlformats.org/officeDocument/2006/relationships/image" Target="../media/image56.png"/><Relationship Id="rId9" Type="http://schemas.openxmlformats.org/officeDocument/2006/relationships/diagramQuickStyle" Target="../diagrams/quickStyle3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5.xml"/><Relationship Id="rId11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microsoft.com/office/2007/relationships/diagramDrawing" Target="../diagrams/drawing35.xml"/><Relationship Id="rId4" Type="http://schemas.openxmlformats.org/officeDocument/2006/relationships/image" Target="../media/image58.png"/><Relationship Id="rId9" Type="http://schemas.openxmlformats.org/officeDocument/2006/relationships/diagramColors" Target="../diagrams/colors3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6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6.xml"/><Relationship Id="rId5" Type="http://schemas.openxmlformats.org/officeDocument/2006/relationships/image" Target="../media/image62.png"/><Relationship Id="rId10" Type="http://schemas.microsoft.com/office/2007/relationships/diagramDrawing" Target="../diagrams/drawing36.xml"/><Relationship Id="rId4" Type="http://schemas.openxmlformats.org/officeDocument/2006/relationships/image" Target="../media/image61.png"/><Relationship Id="rId9" Type="http://schemas.openxmlformats.org/officeDocument/2006/relationships/diagramColors" Target="../diagrams/colors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diagramDrawing" Target="../diagrams/drawing37.xml"/><Relationship Id="rId3" Type="http://schemas.openxmlformats.org/officeDocument/2006/relationships/image" Target="../media/image63.png"/><Relationship Id="rId7" Type="http://schemas.openxmlformats.org/officeDocument/2006/relationships/image" Target="../media/image62.png"/><Relationship Id="rId12" Type="http://schemas.openxmlformats.org/officeDocument/2006/relationships/diagramColors" Target="../diagrams/colors3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diagramQuickStyle" Target="../diagrams/quickStyle37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37.xml"/><Relationship Id="rId4" Type="http://schemas.openxmlformats.org/officeDocument/2006/relationships/image" Target="../media/image64.png"/><Relationship Id="rId9" Type="http://schemas.openxmlformats.org/officeDocument/2006/relationships/diagramData" Target="../diagrams/data3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8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8.xml"/><Relationship Id="rId5" Type="http://schemas.openxmlformats.org/officeDocument/2006/relationships/diagramData" Target="../diagrams/data38.xml"/><Relationship Id="rId4" Type="http://schemas.openxmlformats.org/officeDocument/2006/relationships/image" Target="../media/image66.png"/><Relationship Id="rId9" Type="http://schemas.microsoft.com/office/2007/relationships/diagramDrawing" Target="../diagrams/drawing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9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9.xml"/><Relationship Id="rId5" Type="http://schemas.openxmlformats.org/officeDocument/2006/relationships/image" Target="../media/image68.png"/><Relationship Id="rId10" Type="http://schemas.microsoft.com/office/2007/relationships/diagramDrawing" Target="../diagrams/drawing39.xml"/><Relationship Id="rId4" Type="http://schemas.openxmlformats.org/officeDocument/2006/relationships/image" Target="../media/image67.png"/><Relationship Id="rId9" Type="http://schemas.openxmlformats.org/officeDocument/2006/relationships/diagramColors" Target="../diagrams/colors3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microsoft.com/office/2007/relationships/diagramDrawing" Target="../diagrams/drawing1.xml"/><Relationship Id="rId5" Type="http://schemas.openxmlformats.org/officeDocument/2006/relationships/image" Target="../media/image9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8.png"/><Relationship Id="rId9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0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0.xml"/><Relationship Id="rId5" Type="http://schemas.openxmlformats.org/officeDocument/2006/relationships/image" Target="../media/image70.png"/><Relationship Id="rId10" Type="http://schemas.microsoft.com/office/2007/relationships/diagramDrawing" Target="../diagrams/drawing40.xml"/><Relationship Id="rId4" Type="http://schemas.openxmlformats.org/officeDocument/2006/relationships/image" Target="../media/image69.png"/><Relationship Id="rId9" Type="http://schemas.openxmlformats.org/officeDocument/2006/relationships/diagramColors" Target="../diagrams/colors4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71.png"/><Relationship Id="rId9" Type="http://schemas.microsoft.com/office/2007/relationships/diagramDrawing" Target="../diagrams/drawing4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2.xml"/><Relationship Id="rId5" Type="http://schemas.openxmlformats.org/officeDocument/2006/relationships/diagramData" Target="../diagrams/data42.xml"/><Relationship Id="rId4" Type="http://schemas.openxmlformats.org/officeDocument/2006/relationships/image" Target="../media/image72.png"/><Relationship Id="rId9" Type="http://schemas.microsoft.com/office/2007/relationships/diagramDrawing" Target="../diagrams/drawing4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4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43.xml"/><Relationship Id="rId5" Type="http://schemas.openxmlformats.org/officeDocument/2006/relationships/image" Target="../media/image74.png"/><Relationship Id="rId10" Type="http://schemas.microsoft.com/office/2007/relationships/diagramDrawing" Target="../diagrams/drawing43.xml"/><Relationship Id="rId4" Type="http://schemas.openxmlformats.org/officeDocument/2006/relationships/image" Target="../media/image73.png"/><Relationship Id="rId9" Type="http://schemas.openxmlformats.org/officeDocument/2006/relationships/diagramColors" Target="../diagrams/colors4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4.xml"/><Relationship Id="rId3" Type="http://schemas.openxmlformats.org/officeDocument/2006/relationships/image" Target="../media/image3.png"/><Relationship Id="rId7" Type="http://schemas.openxmlformats.org/officeDocument/2006/relationships/diagramData" Target="../diagrams/data4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skill-hive.fr/injectables/NotificationMainService.html" TargetMode="External"/><Relationship Id="rId11" Type="http://schemas.microsoft.com/office/2007/relationships/diagramDrawing" Target="../diagrams/drawing44.xml"/><Relationship Id="rId5" Type="http://schemas.openxmlformats.org/officeDocument/2006/relationships/image" Target="../media/image76.png"/><Relationship Id="rId10" Type="http://schemas.openxmlformats.org/officeDocument/2006/relationships/diagramColors" Target="../diagrams/colors44.xml"/><Relationship Id="rId4" Type="http://schemas.openxmlformats.org/officeDocument/2006/relationships/image" Target="../media/image75.png"/><Relationship Id="rId9" Type="http://schemas.openxmlformats.org/officeDocument/2006/relationships/diagramQuickStyle" Target="../diagrams/quickStyle44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5.xml"/><Relationship Id="rId13" Type="http://schemas.openxmlformats.org/officeDocument/2006/relationships/image" Target="../media/image81.png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45.xml"/><Relationship Id="rId12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5.xml"/><Relationship Id="rId11" Type="http://schemas.openxmlformats.org/officeDocument/2006/relationships/image" Target="../media/image79.png"/><Relationship Id="rId5" Type="http://schemas.openxmlformats.org/officeDocument/2006/relationships/diagramData" Target="../diagrams/data45.xml"/><Relationship Id="rId10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microsoft.com/office/2007/relationships/diagramDrawing" Target="../diagrams/drawing45.xml"/><Relationship Id="rId1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4.jpg"/><Relationship Id="rId4" Type="http://schemas.openxmlformats.org/officeDocument/2006/relationships/image" Target="../media/image79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3.png"/><Relationship Id="rId9" Type="http://schemas.microsoft.com/office/2007/relationships/diagramDrawing" Target="../diagrams/drawing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14.png"/><Relationship Id="rId18" Type="http://schemas.openxmlformats.org/officeDocument/2006/relationships/hyperlink" Target="http://www.skill-hive.fr/" TargetMode="External"/><Relationship Id="rId3" Type="http://schemas.openxmlformats.org/officeDocument/2006/relationships/image" Target="../media/image7.png"/><Relationship Id="rId21" Type="http://schemas.openxmlformats.org/officeDocument/2006/relationships/diagramQuickStyle" Target="../diagrams/quickStyle5.xml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png"/><Relationship Id="rId20" Type="http://schemas.openxmlformats.org/officeDocument/2006/relationships/diagramLayout" Target="../diagrams/layout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12.png"/><Relationship Id="rId5" Type="http://schemas.openxmlformats.org/officeDocument/2006/relationships/diagramData" Target="../diagrams/data4.xml"/><Relationship Id="rId15" Type="http://schemas.openxmlformats.org/officeDocument/2006/relationships/image" Target="../media/image16.png"/><Relationship Id="rId23" Type="http://schemas.microsoft.com/office/2007/relationships/diagramDrawing" Target="../diagrams/drawing5.xml"/><Relationship Id="rId10" Type="http://schemas.openxmlformats.org/officeDocument/2006/relationships/image" Target="../media/image11.png"/><Relationship Id="rId19" Type="http://schemas.openxmlformats.org/officeDocument/2006/relationships/diagramData" Target="../diagrams/data5.xml"/><Relationship Id="rId4" Type="http://schemas.openxmlformats.org/officeDocument/2006/relationships/image" Target="../media/image3.png"/><Relationship Id="rId9" Type="http://schemas.microsoft.com/office/2007/relationships/diagramDrawing" Target="../diagrams/drawing4.xml"/><Relationship Id="rId14" Type="http://schemas.openxmlformats.org/officeDocument/2006/relationships/image" Target="../media/image15.png"/><Relationship Id="rId22" Type="http://schemas.openxmlformats.org/officeDocument/2006/relationships/diagramColors" Target="../diagrams/colors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7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6.xml"/><Relationship Id="rId5" Type="http://schemas.openxmlformats.org/officeDocument/2006/relationships/image" Target="../media/image19.png"/><Relationship Id="rId10" Type="http://schemas.microsoft.com/office/2007/relationships/diagramDrawing" Target="../diagrams/drawing6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3.png"/><Relationship Id="rId9" Type="http://schemas.microsoft.com/office/2007/relationships/diagramDrawing" Target="../diagrams/drawin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850145-3987-45C8-A3B7-433EF2E483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687965"/>
            <a:ext cx="9144000" cy="2387600"/>
          </a:xfrm>
        </p:spPr>
        <p:txBody>
          <a:bodyPr/>
          <a:lstStyle/>
          <a:p>
            <a:r>
              <a:rPr lang="en-US" dirty="0"/>
              <a:t>Mahdi Mcheik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254CA3B-BE5D-4618-866D-D1FBBFE44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828889"/>
            <a:ext cx="9144000" cy="1655762"/>
          </a:xfrm>
        </p:spPr>
        <p:txBody>
          <a:bodyPr/>
          <a:lstStyle/>
          <a:p>
            <a:r>
              <a:rPr lang="en-US" dirty="0"/>
              <a:t>Pour </a:t>
            </a:r>
            <a:r>
              <a:rPr lang="en-US" dirty="0" err="1"/>
              <a:t>obtenir</a:t>
            </a:r>
            <a:r>
              <a:rPr lang="en-US" dirty="0"/>
              <a:t> le </a:t>
            </a:r>
            <a:r>
              <a:rPr lang="en-US" dirty="0" err="1"/>
              <a:t>titre</a:t>
            </a:r>
            <a:r>
              <a:rPr lang="en-US" dirty="0"/>
              <a:t> </a:t>
            </a:r>
          </a:p>
          <a:p>
            <a:r>
              <a:rPr lang="en-US" dirty="0" err="1"/>
              <a:t>Concepteur</a:t>
            </a:r>
            <a:r>
              <a:rPr lang="en-US" dirty="0"/>
              <a:t> d</a:t>
            </a:r>
            <a:r>
              <a:rPr lang="fr-FR" dirty="0" err="1"/>
              <a:t>éveloppeur</a:t>
            </a:r>
            <a:r>
              <a:rPr lang="fr-FR" dirty="0"/>
              <a:t> d’applications</a:t>
            </a:r>
          </a:p>
          <a:p>
            <a:r>
              <a:rPr lang="fr-FR" dirty="0"/>
              <a:t>2024-2025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C2E26C5-305D-4A74-8FF0-55EC153AB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3352" y="2037198"/>
            <a:ext cx="12192000" cy="51458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CC94EC-B59A-411F-BA60-FC82F2CD3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185" y="4320988"/>
            <a:ext cx="2527402" cy="101096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4505008"/>
            <a:ext cx="448235" cy="4419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1C7BDA8-F9A2-4E91-95F3-E1267D0A1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070" y="5331949"/>
            <a:ext cx="2599765" cy="145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99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5" y="589321"/>
            <a:ext cx="247122" cy="243678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87" y="3905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8FB55FB-4BAB-475B-BABC-2B9CA03F1EA3}"/>
              </a:ext>
            </a:extLst>
          </p:cNvPr>
          <p:cNvSpPr txBox="1"/>
          <p:nvPr/>
        </p:nvSpPr>
        <p:spPr>
          <a:xfrm>
            <a:off x="413464" y="97090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Inscription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1144DB-E1DC-438C-B538-BE6821DEB06D}"/>
              </a:ext>
            </a:extLst>
          </p:cNvPr>
          <p:cNvSpPr txBox="1"/>
          <p:nvPr/>
        </p:nvSpPr>
        <p:spPr>
          <a:xfrm>
            <a:off x="413464" y="1569031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1. Collecte des informations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Informations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en temps réel avec feedback immédiat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Vérification de la robustesse du mot de passe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EB1CC8-B2B4-4C4F-96E1-FC23BB8264D8}"/>
              </a:ext>
            </a:extLst>
          </p:cNvPr>
          <p:cNvSpPr txBox="1"/>
          <p:nvPr/>
        </p:nvSpPr>
        <p:spPr>
          <a:xfrm>
            <a:off x="413463" y="3347438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2. Consentements RGPD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Acceptation obligatoire de la politique de confidentialité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Autorisation de traitement des données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par email pour activer le compte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D098E5-C361-4DB5-A050-E2EBD4483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0417" y="966465"/>
            <a:ext cx="5318822" cy="484444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B0CD3CA-2B1C-45CA-8C33-C5AF24BFC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6797" y="2073593"/>
            <a:ext cx="4963218" cy="282932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34BFD6F-4184-4616-9C84-3B6622F7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F347EEFD-2C4D-4E21-8868-9DBC93684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102491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9" y="3448414"/>
            <a:ext cx="247122" cy="24367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8FB55FB-4BAB-475B-BABC-2B9CA03F1EA3}"/>
              </a:ext>
            </a:extLst>
          </p:cNvPr>
          <p:cNvSpPr txBox="1"/>
          <p:nvPr/>
        </p:nvSpPr>
        <p:spPr>
          <a:xfrm>
            <a:off x="413464" y="97090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Inscription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61144DB-E1DC-438C-B538-BE6821DEB06D}"/>
              </a:ext>
            </a:extLst>
          </p:cNvPr>
          <p:cNvSpPr txBox="1"/>
          <p:nvPr/>
        </p:nvSpPr>
        <p:spPr>
          <a:xfrm>
            <a:off x="413464" y="1569031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1. Collecte des informations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Informations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en temps réel avec feedback immédiat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Vérification de la robustesse du mot de passe</a:t>
            </a:r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8EB1CC8-B2B4-4C4F-96E1-FC23BB8264D8}"/>
              </a:ext>
            </a:extLst>
          </p:cNvPr>
          <p:cNvSpPr txBox="1"/>
          <p:nvPr/>
        </p:nvSpPr>
        <p:spPr>
          <a:xfrm>
            <a:off x="413463" y="3347438"/>
            <a:ext cx="5027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2. Consentements RGPD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Acceptation obligatoire de la politique de confidentialité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Autorisation de traitement des données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Validation par email pour activer le compte</a:t>
            </a:r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7CD098E5-C361-4DB5-A050-E2EBD4483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6846" y="449151"/>
            <a:ext cx="5318822" cy="484444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2DE23190-3016-431E-A4E7-4A4A8133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4658" y="1594621"/>
            <a:ext cx="6503878" cy="370758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BD83B95-C53E-42F5-8B99-BAFEACB8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2204156" y="5672473"/>
            <a:ext cx="2743200" cy="365125"/>
          </a:xfrm>
        </p:spPr>
        <p:txBody>
          <a:bodyPr/>
          <a:lstStyle/>
          <a:p>
            <a:fld id="{83406461-0016-4E64-9911-6A8946D8F95F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48268402-3AED-46F3-9EEE-9A7862BC89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8" name="Sous-titre 2">
            <a:extLst>
              <a:ext uri="{FF2B5EF4-FFF2-40B4-BE49-F238E27FC236}">
                <a16:creationId xmlns:a16="http://schemas.microsoft.com/office/drawing/2014/main" id="{AF7ACBB0-9DC1-433D-903A-EDFBF54C5FC8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F8A753E-0DD6-4FFD-8965-BAF49EA4B4BC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016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41358" y="205473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4150782"/>
              </p:ext>
            </p:extLst>
          </p:nvPr>
        </p:nvGraphicFramePr>
        <p:xfrm>
          <a:off x="0" y="5692433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941228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-50134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7EAFE22-A77D-4665-A3B5-60300ED3BD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0"/>
            <a:ext cx="12192000" cy="1370526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D5E333-A938-4B3F-835C-5F0298FD5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1E0F7A09-5894-4028-9354-C133430455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619767"/>
              </p:ext>
            </p:extLst>
          </p:nvPr>
        </p:nvGraphicFramePr>
        <p:xfrm>
          <a:off x="-7171" y="-669684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907518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159 -0.987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4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2" y="1406214"/>
            <a:ext cx="247122" cy="24367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755221" y="1364534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Connection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753187" y="2134895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Identification par email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Saisie de l'email et du mot de passe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Validation en temps réel des champs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Messages d'erreur contextuels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F4DD328B-9B38-4917-ABB6-D7DA78514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601" y="980501"/>
            <a:ext cx="5182533" cy="450887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63BDA2-186A-4E0E-B8A1-ADF2A9AD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997D2E9E-FA93-40AF-AE8F-1199EFBCA6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Sous-titre 2">
            <a:extLst>
              <a:ext uri="{FF2B5EF4-FFF2-40B4-BE49-F238E27FC236}">
                <a16:creationId xmlns:a16="http://schemas.microsoft.com/office/drawing/2014/main" id="{5A1C2CC7-95C9-4ED3-B81B-C6DFA0BB8FB5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30B5165-21A8-4643-A42B-614D86B7CBA3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86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262" y="449151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0250312"/>
              </p:ext>
            </p:extLst>
          </p:nvPr>
        </p:nvGraphicFramePr>
        <p:xfrm>
          <a:off x="0" y="5692433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4142" y="-90514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3959296" y="-46525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3E5699E-6109-4AF1-8344-B57D086518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015"/>
            <a:ext cx="12192000" cy="1327177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9291BB-D850-4178-B270-458654C5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C633EEE3-E2F5-445E-842A-2432BF51C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207642"/>
              </p:ext>
            </p:extLst>
          </p:nvPr>
        </p:nvGraphicFramePr>
        <p:xfrm>
          <a:off x="-7171" y="-509263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2276788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01354 -0.92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-4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8" y="1289769"/>
            <a:ext cx="247122" cy="24367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540500" y="1268123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642569-48AF-4CEB-974A-B8714B0C9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533" y="1027106"/>
            <a:ext cx="5652926" cy="473809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5ED92C-786C-45AE-8AC9-51B43D421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EDCF6B5D-063E-4A97-B063-2548F15924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Sous-titre 2">
            <a:extLst>
              <a:ext uri="{FF2B5EF4-FFF2-40B4-BE49-F238E27FC236}">
                <a16:creationId xmlns:a16="http://schemas.microsoft.com/office/drawing/2014/main" id="{85107F6A-0053-4267-82D0-111E23FA7D43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5EFF0DC-4011-4960-B023-F8D4F0621820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372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61" y="3835101"/>
            <a:ext cx="247122" cy="24367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25FE33-11CF-4634-8F29-F48D354C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4142" y="2007778"/>
            <a:ext cx="6430272" cy="321037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75CEBA-FEA8-4D87-8515-2BCEAA06B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C621779C-F824-48E1-A216-49671CC3B1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Sous-titre 2">
            <a:extLst>
              <a:ext uri="{FF2B5EF4-FFF2-40B4-BE49-F238E27FC236}">
                <a16:creationId xmlns:a16="http://schemas.microsoft.com/office/drawing/2014/main" id="{E3D63951-F248-4E9C-B09C-59101CD4D5C9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467DEF7-62D1-48C1-A3A4-769B70F9135D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441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82" y="4096176"/>
            <a:ext cx="247122" cy="24367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D62EE9-7C5E-4467-930C-238E27FFC496}"/>
              </a:ext>
            </a:extLst>
          </p:cNvPr>
          <p:cNvSpPr txBox="1"/>
          <p:nvPr/>
        </p:nvSpPr>
        <p:spPr>
          <a:xfrm>
            <a:off x="604134" y="2311369"/>
            <a:ext cx="421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Gestion de mot de passe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38D4904-667A-49C4-A21B-FA6B7CA5F73B}"/>
              </a:ext>
            </a:extLst>
          </p:cNvPr>
          <p:cNvSpPr txBox="1"/>
          <p:nvPr/>
        </p:nvSpPr>
        <p:spPr>
          <a:xfrm>
            <a:off x="637580" y="3234937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Mot de passe oublié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demande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Mail de récupération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de changement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DBAA0BE-4A18-4E2C-AA44-C3B9FFB77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601" y="1217428"/>
            <a:ext cx="5322156" cy="449108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9C484A-D132-4D57-BF46-03D606538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208D1A68-0C3B-4D30-8EC0-884531F718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9" name="Sous-titre 2">
            <a:extLst>
              <a:ext uri="{FF2B5EF4-FFF2-40B4-BE49-F238E27FC236}">
                <a16:creationId xmlns:a16="http://schemas.microsoft.com/office/drawing/2014/main" id="{7C4655AC-93A9-49E5-A838-AA43BEB5DFD4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46BEDA9-2C91-42BB-BE21-DF61001D35F1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556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5" y="581881"/>
            <a:ext cx="247122" cy="24367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CB3523D-15B5-4004-B870-EA5B9326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524" y="937686"/>
            <a:ext cx="8915494" cy="498262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F8C5FAE-2F3B-4AA1-9F53-37938430D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C1294ED7-09E6-496F-987C-F681318440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Sous-titre 3">
            <a:extLst>
              <a:ext uri="{FF2B5EF4-FFF2-40B4-BE49-F238E27FC236}">
                <a16:creationId xmlns:a16="http://schemas.microsoft.com/office/drawing/2014/main" id="{142173F2-1F11-41D0-A5B1-C0A3ABCFD9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D7813AB9-6FF8-4237-862E-F03893F6F92A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A1AE7B1-5460-406A-A702-9B834A6298E2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741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71127" cy="690250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110" y="2459707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4816217" y="-540399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1796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77327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DF88A1C-965F-45AB-8577-B09356CF8DD7}"/>
              </a:ext>
            </a:extLst>
          </p:cNvPr>
          <p:cNvSpPr txBox="1"/>
          <p:nvPr/>
        </p:nvSpPr>
        <p:spPr>
          <a:xfrm>
            <a:off x="-5437377" y="346553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Suivi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90775FB-2EEC-453F-957C-DFA4DDB17021}"/>
              </a:ext>
            </a:extLst>
          </p:cNvPr>
          <p:cNvSpPr txBox="1"/>
          <p:nvPr/>
        </p:nvSpPr>
        <p:spPr>
          <a:xfrm>
            <a:off x="-2012529" y="2496035"/>
            <a:ext cx="1599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Profil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4941C36-A809-45BC-8273-686602BB1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532"/>
            <a:ext cx="12271127" cy="6858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F913E8A-3A5F-41C8-BBB8-F8A9D86EC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648" y="0"/>
            <a:ext cx="4523975" cy="6858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B09F69-F727-41DD-9484-DA33897B8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D14F67D3-114C-4597-98B2-8024B8668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472387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 L -0.39297 0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65" y="686043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Qui Je </a:t>
            </a:r>
            <a:r>
              <a:rPr lang="en-US" dirty="0" err="1"/>
              <a:t>suis</a:t>
            </a:r>
            <a:r>
              <a:rPr lang="en-US" dirty="0"/>
              <a:t>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9C6A222-72DD-4865-AC85-661E2966766F}"/>
              </a:ext>
            </a:extLst>
          </p:cNvPr>
          <p:cNvSpPr txBox="1"/>
          <p:nvPr/>
        </p:nvSpPr>
        <p:spPr>
          <a:xfrm>
            <a:off x="1524000" y="3010039"/>
            <a:ext cx="76020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Mahdi Mcheik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/>
              <a:t>Parcours</a:t>
            </a:r>
            <a:r>
              <a:rPr lang="en-US" sz="2800" dirty="0"/>
              <a:t> </a:t>
            </a:r>
            <a:r>
              <a:rPr lang="fr-FR" sz="2800" dirty="0"/>
              <a:t>professionnel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Language </a:t>
            </a:r>
            <a:r>
              <a:rPr lang="fr-FR" sz="2800" dirty="0"/>
              <a:t>préféré ?</a:t>
            </a:r>
            <a:r>
              <a:rPr lang="en-US" sz="2800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4F8397E-7DC3-4CB5-8450-39522F86C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029" y="1418769"/>
            <a:ext cx="2962665" cy="526228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4F389CB-8BA1-4C48-99B6-F1541C9EE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27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4" y="1660762"/>
            <a:ext cx="247122" cy="24367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721801" y="1589823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Formualires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Génération du formulaire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des valeurs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482E6C-9474-4752-9EC4-C170CBFCA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843" y="5292882"/>
            <a:ext cx="5813342" cy="108479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6B12CE0-D744-4383-AA79-9BB4E1139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9843" y="1077397"/>
            <a:ext cx="5813342" cy="416091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9AB10A1-B741-4D4F-802F-96047ECB7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31058663-97FB-4EC8-8BBF-85903D3D62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Sous-titre 2">
            <a:extLst>
              <a:ext uri="{FF2B5EF4-FFF2-40B4-BE49-F238E27FC236}">
                <a16:creationId xmlns:a16="http://schemas.microsoft.com/office/drawing/2014/main" id="{2A77A0AF-E52B-4290-A337-BB6849F65F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87" y="3905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E64715F-EF11-4E36-8CCA-BE3037FA24D5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451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4" y="1660762"/>
            <a:ext cx="247122" cy="24367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84276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721801" y="1589823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Formualires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Génération du formulaire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des valeurs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944FDC-A7C5-48B8-8D55-7947B72B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034" y="1245563"/>
            <a:ext cx="5687131" cy="486736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830FC4-E0F3-49A2-8A9C-B043FB671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553F7DF9-CB0F-4FD7-9F21-61B4CB705B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Sous-titre 2">
            <a:extLst>
              <a:ext uri="{FF2B5EF4-FFF2-40B4-BE49-F238E27FC236}">
                <a16:creationId xmlns:a16="http://schemas.microsoft.com/office/drawing/2014/main" id="{1A8BC23B-3AD0-405D-B1BD-264000AFD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87" y="3905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8A92FA8-2777-4F48-A1C9-0B595615880F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5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42" y="1521813"/>
            <a:ext cx="247122" cy="243678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787440" y="1405330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B944FDC-A7C5-48B8-8D55-7947B72B7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6187" y="288502"/>
            <a:ext cx="5652926" cy="590392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9590" y="898784"/>
            <a:ext cx="7991907" cy="484447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13B0BD-E03F-41D6-BB15-6682BA1B7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F1893BF3-D758-4972-904A-C080C7B82A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7" name="Sous-titre 2">
            <a:extLst>
              <a:ext uri="{FF2B5EF4-FFF2-40B4-BE49-F238E27FC236}">
                <a16:creationId xmlns:a16="http://schemas.microsoft.com/office/drawing/2014/main" id="{28B33A13-6886-4DE3-BC68-4D52401DD2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87" y="3905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B91A0D0-5C71-4D9C-B6FB-C91D65280A97}"/>
              </a:ext>
            </a:extLst>
          </p:cNvPr>
          <p:cNvSpPr txBox="1"/>
          <p:nvPr/>
        </p:nvSpPr>
        <p:spPr>
          <a:xfrm>
            <a:off x="4084758" y="-78699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444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78" y="569432"/>
            <a:ext cx="247122" cy="24367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39FD84-E365-4018-86A0-89513E8B1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2827" y="1257011"/>
            <a:ext cx="4604509" cy="432183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FA0C8D1-D5C6-4D63-8A1D-4202E83853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500" y="1257010"/>
            <a:ext cx="5105834" cy="359195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C33FF1-DDFA-446B-A883-498C7DC27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A1A76128-DDD7-48E1-BD6C-62E99E962D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4C22795D-C2E0-4E97-BC92-BEA05C35FC1F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7" name="Sous-titre 2">
            <a:extLst>
              <a:ext uri="{FF2B5EF4-FFF2-40B4-BE49-F238E27FC236}">
                <a16:creationId xmlns:a16="http://schemas.microsoft.com/office/drawing/2014/main" id="{EDCD3283-4DD5-4884-95CD-5D2CB872A01C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2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5" y="564569"/>
            <a:ext cx="247122" cy="24367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FF57BD-2900-428A-9928-5973B4F33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595" y="1190626"/>
            <a:ext cx="5889289" cy="235133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482E1F3-E1C0-4237-90D7-F6F8BDF9D0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6895" y="1190626"/>
            <a:ext cx="4427894" cy="451557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76EED5-EEED-40BB-972F-670AF8029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172AE55C-AB45-4568-8DFF-80B76AD3E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277FA745-F764-46B7-AF0E-9BA07641DDC5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3E1FC25F-B9BB-454E-8158-AA283A3C9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87" y="3905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34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97" y="546112"/>
            <a:ext cx="247122" cy="24367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FF57BD-2900-428A-9928-5973B4F33B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29" y="1047215"/>
            <a:ext cx="5889289" cy="235133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378EEC5-FFCF-4F4D-8D38-35E477A53C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9597" y="1040617"/>
            <a:ext cx="3599328" cy="467506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07A85E-37F9-402E-9377-3E63B3C99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6865849A-26F5-45A8-8666-CB409B2C5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971CD055-8B57-47E1-9C3B-DCB2277DE697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7" name="Sous-titre 2">
            <a:extLst>
              <a:ext uri="{FF2B5EF4-FFF2-40B4-BE49-F238E27FC236}">
                <a16:creationId xmlns:a16="http://schemas.microsoft.com/office/drawing/2014/main" id="{D58BA3C0-B4C3-4A31-A6DC-4B5DC64A7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87" y="3905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56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5" y="594725"/>
            <a:ext cx="247122" cy="24367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B619673-046A-46B5-A750-E4D9CD6635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389" y="981074"/>
            <a:ext cx="5308822" cy="46005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B3F103E-4517-456C-9748-48905F0DBA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41" y="981074"/>
            <a:ext cx="5934903" cy="175284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1406BBF-1F22-42CD-A368-14F5BBFE6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56E9A0F3-4988-4A26-8330-09DF441545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BE2351F7-62F8-4828-9858-CF3712F2EDB1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7" name="Sous-titre 2">
            <a:extLst>
              <a:ext uri="{FF2B5EF4-FFF2-40B4-BE49-F238E27FC236}">
                <a16:creationId xmlns:a16="http://schemas.microsoft.com/office/drawing/2014/main" id="{6594C172-8062-4914-A223-DF9EAF4AB680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4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5" y="592263"/>
            <a:ext cx="247122" cy="24367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3830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AD072CB-1249-4CD4-8F85-58CEF5B40D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0690" y="1257011"/>
            <a:ext cx="7991907" cy="484447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551459E-A8BB-4F23-BBAC-D385A0AB5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396" y="1257011"/>
            <a:ext cx="4610743" cy="34199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425231-E469-4F39-8E94-5912F46797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97" y="1257011"/>
            <a:ext cx="5690552" cy="419613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4E62202-6D6F-46DD-AA1D-F69D17411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6AA1D5CA-C583-45F4-BCF7-71F7BCB323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A2093634-BF47-475E-B6BA-EC0D35EC7882}"/>
              </a:ext>
            </a:extLst>
          </p:cNvPr>
          <p:cNvSpPr txBox="1"/>
          <p:nvPr/>
        </p:nvSpPr>
        <p:spPr>
          <a:xfrm>
            <a:off x="4084758" y="48032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7" name="Sous-titre 2">
            <a:extLst>
              <a:ext uri="{FF2B5EF4-FFF2-40B4-BE49-F238E27FC236}">
                <a16:creationId xmlns:a16="http://schemas.microsoft.com/office/drawing/2014/main" id="{95E00E67-699C-4DA0-8DC5-A283FE40A8CA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6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4069765" y="47826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44841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398718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292702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551459E-A8BB-4F23-BBAC-D385A0AB5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9846" y="-64872"/>
            <a:ext cx="4610743" cy="34199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5425231-E469-4F39-8E94-5912F4679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1810" y="670547"/>
            <a:ext cx="5690552" cy="41961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D4BDE51-5F03-45F4-806E-D6BD0115A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483" y="1868819"/>
            <a:ext cx="6114873" cy="355864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638A7FB-B444-494C-A997-D6D48955E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27" y="1108802"/>
            <a:ext cx="5187087" cy="355864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2104434-4379-4D2B-8804-CAE7E99732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84" y="4866685"/>
            <a:ext cx="5183261" cy="12433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5" y="603414"/>
            <a:ext cx="247122" cy="2436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C776C0F-69F9-46EB-8DAA-AA345EFBDD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19250" y="955682"/>
            <a:ext cx="6111048" cy="494663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1EEF98-E871-47E1-9267-B7A615708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F2E45318-B89E-4292-86F2-ECF92DA65F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CEBB7A96-E4B4-4844-94AE-BD157E6204F7}"/>
              </a:ext>
            </a:extLst>
          </p:cNvPr>
          <p:cNvSpPr txBox="1"/>
          <p:nvPr/>
        </p:nvSpPr>
        <p:spPr>
          <a:xfrm>
            <a:off x="4084758" y="-5062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F1289C27-9844-4C22-8E0D-21DD4B862D11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05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L 0.61003 0.0696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95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003 0.06968 L -0.23841 0.3715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22" y="15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52748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8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33333E-6 L -0.00338 0.90834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4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4072726" y="48028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434" y="935015"/>
            <a:ext cx="6111048" cy="49466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9246C50-0607-4482-918D-CE58899EB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02" y="2838335"/>
            <a:ext cx="5392927" cy="104227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DE50C61-3089-40CC-B72B-C0D2CBDE27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54" y="3954916"/>
            <a:ext cx="5392927" cy="192673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F382EDE-170D-4D56-A61E-93BF051D3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12" y="935014"/>
            <a:ext cx="5392927" cy="18202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27" y="540492"/>
            <a:ext cx="247122" cy="24367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41ED38-9269-47DA-8E17-52E38958F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B3C14571-40D7-4C36-BD93-A3923A83F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DC50E922-8689-4C58-969F-DE69F0150D37}"/>
              </a:ext>
            </a:extLst>
          </p:cNvPr>
          <p:cNvSpPr txBox="1"/>
          <p:nvPr/>
        </p:nvSpPr>
        <p:spPr>
          <a:xfrm>
            <a:off x="4072726" y="-64085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1E39FB20-4B23-4D13-8DA7-74FF923DF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87" y="3905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9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2668 0.1590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46" y="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8 0.15903 L -0.2668 0.2585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68 0.25856 L -0.2668 0.7736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F5A204E3-AD38-4434-89DC-E7488ECDD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1459508"/>
            <a:ext cx="448235" cy="441988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073992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8D063302-785E-4193-85AC-A168DE8F3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3365" y="1448942"/>
            <a:ext cx="3989294" cy="879768"/>
          </a:xfrm>
        </p:spPr>
        <p:txBody>
          <a:bodyPr/>
          <a:lstStyle/>
          <a:p>
            <a:pPr algn="l"/>
            <a:r>
              <a:rPr lang="fr-FR" dirty="0"/>
              <a:t>- Contexte et problématique</a:t>
            </a:r>
          </a:p>
          <a:p>
            <a:pPr algn="l"/>
            <a:endParaRPr lang="en-US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05116A7A-ED8E-4DD3-AB23-C6AC37D31B1E}"/>
              </a:ext>
            </a:extLst>
          </p:cNvPr>
          <p:cNvSpPr txBox="1">
            <a:spLocks/>
          </p:cNvSpPr>
          <p:nvPr/>
        </p:nvSpPr>
        <p:spPr>
          <a:xfrm>
            <a:off x="923363" y="1947716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Cahier de charges et analyses des besoins</a:t>
            </a:r>
          </a:p>
          <a:p>
            <a:pPr algn="l"/>
            <a:endParaRPr lang="en-US" dirty="0"/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33984F55-0319-4924-A594-5C51E9499012}"/>
              </a:ext>
            </a:extLst>
          </p:cNvPr>
          <p:cNvSpPr txBox="1">
            <a:spLocks/>
          </p:cNvSpPr>
          <p:nvPr/>
        </p:nvSpPr>
        <p:spPr>
          <a:xfrm>
            <a:off x="923363" y="2439900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Conception et développement</a:t>
            </a:r>
          </a:p>
          <a:p>
            <a:pPr algn="l"/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923362" y="2913711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Fonctionnalités</a:t>
            </a:r>
          </a:p>
          <a:p>
            <a:pPr algn="l"/>
            <a:endParaRPr lang="en-US" dirty="0"/>
          </a:p>
        </p:txBody>
      </p:sp>
      <p:sp>
        <p:nvSpPr>
          <p:cNvPr id="11" name="Sous-titre 2">
            <a:extLst>
              <a:ext uri="{FF2B5EF4-FFF2-40B4-BE49-F238E27FC236}">
                <a16:creationId xmlns:a16="http://schemas.microsoft.com/office/drawing/2014/main" id="{F0D9748C-C317-4433-8E42-65A40EAB0073}"/>
              </a:ext>
            </a:extLst>
          </p:cNvPr>
          <p:cNvSpPr txBox="1">
            <a:spLocks/>
          </p:cNvSpPr>
          <p:nvPr/>
        </p:nvSpPr>
        <p:spPr>
          <a:xfrm>
            <a:off x="923361" y="3387522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Sécurités</a:t>
            </a:r>
          </a:p>
          <a:p>
            <a:pPr algn="l"/>
            <a:endParaRPr lang="en-US" dirty="0"/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F1F49EB7-3FFC-48A0-852D-B9B9324DCB2B}"/>
              </a:ext>
            </a:extLst>
          </p:cNvPr>
          <p:cNvSpPr txBox="1">
            <a:spLocks/>
          </p:cNvSpPr>
          <p:nvPr/>
        </p:nvSpPr>
        <p:spPr>
          <a:xfrm>
            <a:off x="923360" y="38613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RGPD</a:t>
            </a:r>
          </a:p>
          <a:p>
            <a:pPr algn="l"/>
            <a:endParaRPr lang="en-US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F30AF87E-AFB2-4E5D-B616-D7A6CDF4E9CC}"/>
              </a:ext>
            </a:extLst>
          </p:cNvPr>
          <p:cNvSpPr txBox="1">
            <a:spLocks/>
          </p:cNvSpPr>
          <p:nvPr/>
        </p:nvSpPr>
        <p:spPr>
          <a:xfrm>
            <a:off x="824753" y="5434099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Axes d’amélioration</a:t>
            </a:r>
          </a:p>
          <a:p>
            <a:pPr algn="l"/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DB81E54-DFF7-43B4-B2BB-3C8456A0F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</a:t>
            </a:fld>
            <a:endParaRPr lang="en-US"/>
          </a:p>
        </p:txBody>
      </p:sp>
      <p:sp>
        <p:nvSpPr>
          <p:cNvPr id="45" name="Sous-titre 2">
            <a:extLst>
              <a:ext uri="{FF2B5EF4-FFF2-40B4-BE49-F238E27FC236}">
                <a16:creationId xmlns:a16="http://schemas.microsoft.com/office/drawing/2014/main" id="{11226653-AEC0-4A40-A375-C28632288732}"/>
              </a:ext>
            </a:extLst>
          </p:cNvPr>
          <p:cNvSpPr txBox="1">
            <a:spLocks/>
          </p:cNvSpPr>
          <p:nvPr/>
        </p:nvSpPr>
        <p:spPr>
          <a:xfrm>
            <a:off x="923360" y="4360107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Tests</a:t>
            </a:r>
          </a:p>
          <a:p>
            <a:pPr algn="l"/>
            <a:endParaRPr lang="en-US" dirty="0"/>
          </a:p>
        </p:txBody>
      </p:sp>
      <p:sp>
        <p:nvSpPr>
          <p:cNvPr id="46" name="Sous-titre 2">
            <a:extLst>
              <a:ext uri="{FF2B5EF4-FFF2-40B4-BE49-F238E27FC236}">
                <a16:creationId xmlns:a16="http://schemas.microsoft.com/office/drawing/2014/main" id="{6EF8C225-EF4F-4CAB-8A08-6F6D8F3EFD81}"/>
              </a:ext>
            </a:extLst>
          </p:cNvPr>
          <p:cNvSpPr txBox="1">
            <a:spLocks/>
          </p:cNvSpPr>
          <p:nvPr/>
        </p:nvSpPr>
        <p:spPr>
          <a:xfrm>
            <a:off x="891985" y="4903405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- Déploiement</a:t>
            </a:r>
          </a:p>
        </p:txBody>
      </p:sp>
    </p:spTree>
    <p:extLst>
      <p:ext uri="{BB962C8B-B14F-4D97-AF65-F5344CB8AC3E}">
        <p14:creationId xmlns:p14="http://schemas.microsoft.com/office/powerpoint/2010/main" val="2714600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1.25E-6 0.075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7546 L 0.00156 0.14213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0.14213 L 0.00221 0.21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.00221 0.2125 L 0.00078 0.2884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28843 L 1.25E-6 0.3537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35371 L 0.00156 0.42569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4083414" y="4795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162" y="716370"/>
            <a:ext cx="6111048" cy="49466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9CDD9DF-037C-4146-8605-3C115470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3844" y="1119542"/>
            <a:ext cx="6684896" cy="42667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1C92F29-95B8-4CB1-A74D-159774B60BB8}"/>
              </a:ext>
            </a:extLst>
          </p:cNvPr>
          <p:cNvSpPr txBox="1"/>
          <p:nvPr/>
        </p:nvSpPr>
        <p:spPr>
          <a:xfrm>
            <a:off x="606789" y="1606575"/>
            <a:ext cx="3476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15 minutes pour payer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Compteur</a:t>
            </a:r>
            <a:r>
              <a:rPr lang="en-US" dirty="0"/>
              <a:t> </a:t>
            </a:r>
            <a:r>
              <a:rPr lang="fr-FR" dirty="0"/>
              <a:t>dynamique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Sécurité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Renouvellement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8" y="528689"/>
            <a:ext cx="247122" cy="24367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EFC9CA-F9DB-418E-9F6B-1B6FD53F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66013279-053D-413A-AECB-EBC5C7F6D3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4461173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CC7A4804-4DA7-47C8-8AE7-AC3F56987721}"/>
              </a:ext>
            </a:extLst>
          </p:cNvPr>
          <p:cNvSpPr txBox="1"/>
          <p:nvPr/>
        </p:nvSpPr>
        <p:spPr>
          <a:xfrm>
            <a:off x="3988506" y="-601913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7" name="Sous-titre 2">
            <a:extLst>
              <a:ext uri="{FF2B5EF4-FFF2-40B4-BE49-F238E27FC236}">
                <a16:creationId xmlns:a16="http://schemas.microsoft.com/office/drawing/2014/main" id="{A96EFC32-A8C3-4906-9E59-DFB7668F2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87" y="39058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4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0.14375 0.2182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87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75 0.21828 L 0.53841 0.429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27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C6D2F61E-5F98-4792-892C-848451CAC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4162" y="716370"/>
            <a:ext cx="6111048" cy="494663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9CDD9DF-037C-4146-8605-3C1154707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2433" y="1265170"/>
            <a:ext cx="6684896" cy="426675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4E1C605-23AE-42BB-AD82-4C6E08A5B2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45" y="1120681"/>
            <a:ext cx="4473703" cy="56136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19" y="491049"/>
            <a:ext cx="247122" cy="24367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89EBC13-F3CD-4B92-9699-E31B344A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2DB7BC75-BF6B-4ED6-B090-FE5DC6D7D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64851E2D-5DC8-448F-9E89-155980728169}"/>
              </a:ext>
            </a:extLst>
          </p:cNvPr>
          <p:cNvSpPr txBox="1"/>
          <p:nvPr/>
        </p:nvSpPr>
        <p:spPr>
          <a:xfrm>
            <a:off x="4083414" y="4795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7" name="Sous-titre 2">
            <a:extLst>
              <a:ext uri="{FF2B5EF4-FFF2-40B4-BE49-F238E27FC236}">
                <a16:creationId xmlns:a16="http://schemas.microsoft.com/office/drawing/2014/main" id="{7C55C50B-AAB1-4A1F-81CB-C38810DD3B75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810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85185E-6 L 0.00052 0.1613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16134 L 0.00052 0.41134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41134 L 0.00052 0.6294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4053892" y="47511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C997266-CB67-479F-92A8-AD5A801FE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1142694"/>
            <a:ext cx="7867650" cy="40389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01" y="586792"/>
            <a:ext cx="247122" cy="24367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7B43E5-1540-4C47-9A81-57751FB30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CA3E50D9-A60D-4D5B-AE44-2736060007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2971D83F-FB24-441A-9AD1-9FAFE89F294A}"/>
              </a:ext>
            </a:extLst>
          </p:cNvPr>
          <p:cNvSpPr txBox="1"/>
          <p:nvPr/>
        </p:nvSpPr>
        <p:spPr>
          <a:xfrm>
            <a:off x="3952875" y="-49372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18" name="Sous-titre 2">
            <a:extLst>
              <a:ext uri="{FF2B5EF4-FFF2-40B4-BE49-F238E27FC236}">
                <a16:creationId xmlns:a16="http://schemas.microsoft.com/office/drawing/2014/main" id="{E8A35682-A3CE-4434-BAF4-8C7ADC01ECF0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42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64532 0.2363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66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532 0.23634 L 0.06094 0.3516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219" y="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6555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E204BA1-5888-4E41-A423-AC731A50C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48" y="1204602"/>
            <a:ext cx="5734850" cy="444879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6E0F365-1C00-4624-8D9F-B5303068B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58" y="1820272"/>
            <a:ext cx="5976825" cy="303760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065" y="588632"/>
            <a:ext cx="247122" cy="24367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F0AE05-146F-4077-A806-46C2E3BAC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1A4A19F2-9CD2-41DB-A245-CEA294857E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895D3743-739C-4DC9-9F8C-04D94EEFBC5F}"/>
              </a:ext>
            </a:extLst>
          </p:cNvPr>
          <p:cNvSpPr txBox="1"/>
          <p:nvPr/>
        </p:nvSpPr>
        <p:spPr>
          <a:xfrm>
            <a:off x="4053892" y="47511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B3F4E0CD-525C-4995-90F3-BDE2D60A5E39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4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47044 0.15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044 0.15532 L -0.01979 0.1791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18" y="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4055661" y="48626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D8447B3-D331-4606-B9E7-32AF5F51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65" y="2056025"/>
            <a:ext cx="5682120" cy="27049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390608" y="174507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Formulaire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Possibilité d’avoir une copie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115E062-F666-4A39-A8B2-DA43C2952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37" y="2516152"/>
            <a:ext cx="5705392" cy="19220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D3D369A-7683-492E-A4FE-250F96051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37" y="4980771"/>
            <a:ext cx="7725853" cy="146705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5" y="595258"/>
            <a:ext cx="247122" cy="24367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0FF2F9-45D8-4D02-946E-EE95F0329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D0A2A9F8-C582-4992-AC40-37BCB5FCE2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661712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4243A099-4D3F-4D49-80BE-E9B5F8D54D8A}"/>
              </a:ext>
            </a:extLst>
          </p:cNvPr>
          <p:cNvSpPr txBox="1"/>
          <p:nvPr/>
        </p:nvSpPr>
        <p:spPr>
          <a:xfrm>
            <a:off x="3897482" y="-64329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8" name="Sous-titre 2">
            <a:extLst>
              <a:ext uri="{FF2B5EF4-FFF2-40B4-BE49-F238E27FC236}">
                <a16:creationId xmlns:a16="http://schemas.microsoft.com/office/drawing/2014/main" id="{55C1EB2D-57F5-4350-AC5F-91D9436CF681}"/>
              </a:ext>
            </a:extLst>
          </p:cNvPr>
          <p:cNvSpPr txBox="1">
            <a:spLocks/>
          </p:cNvSpPr>
          <p:nvPr/>
        </p:nvSpPr>
        <p:spPr>
          <a:xfrm>
            <a:off x="753187" y="39058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Fonctionnalités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68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96296E-6 L 0.22878 0.3224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32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878 0.32246 L -0.28411 0.33519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6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11 0.33519 L -0.25403 0.6557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7" y="1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3208" y="409832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Sécurité</a:t>
            </a:r>
          </a:p>
          <a:p>
            <a:pPr algn="l"/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277348" y="1228872"/>
            <a:ext cx="54042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Consolas" panose="020B0609020204030204" pitchFamily="49" charset="0"/>
              </a:rPr>
              <a:t>Cookies</a:t>
            </a:r>
            <a:r>
              <a:rPr lang="fr-FR" b="0" dirty="0">
                <a:effectLst/>
                <a:latin typeface="Consolas" panose="020B0609020204030204" pitchFamily="49" charset="0"/>
              </a:rPr>
              <a:t> =&gt; 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secure</a:t>
            </a:r>
            <a:r>
              <a:rPr lang="fr-FR" b="0" dirty="0">
                <a:effectLst/>
                <a:latin typeface="Consolas" panose="020B0609020204030204" pitchFamily="49" charset="0"/>
              </a:rPr>
              <a:t>, </a:t>
            </a:r>
            <a:r>
              <a:rPr lang="fr-FR" b="1" dirty="0">
                <a:effectLst/>
                <a:latin typeface="Consolas" panose="020B0609020204030204" pitchFamily="49" charset="0"/>
              </a:rPr>
              <a:t>strict</a:t>
            </a:r>
            <a:r>
              <a:rPr lang="fr-FR" b="0" dirty="0">
                <a:effectLst/>
                <a:latin typeface="Consolas" panose="020B0609020204030204" pitchFamily="49" charset="0"/>
              </a:rPr>
              <a:t> et </a:t>
            </a:r>
            <a:r>
              <a:rPr lang="fr-FR" b="1" dirty="0" err="1">
                <a:effectLst/>
                <a:latin typeface="Consolas" panose="020B0609020204030204" pitchFamily="49" charset="0"/>
              </a:rPr>
              <a:t>httpOnly</a:t>
            </a:r>
            <a:endParaRPr lang="fr-FR" b="1" dirty="0">
              <a:effectLst/>
              <a:latin typeface="Consolas" panose="020B0609020204030204" pitchFamily="49" charset="0"/>
            </a:endParaRPr>
          </a:p>
          <a:p>
            <a:r>
              <a:rPr lang="fr-FR" b="1" dirty="0" err="1">
                <a:latin typeface="Consolas" panose="020B0609020204030204" pitchFamily="49" charset="0"/>
              </a:rPr>
              <a:t>Token</a:t>
            </a:r>
            <a:r>
              <a:rPr lang="fr-FR" b="1" dirty="0">
                <a:latin typeface="Consolas" panose="020B0609020204030204" pitchFamily="49" charset="0"/>
              </a:rPr>
              <a:t> =&gt; est </a:t>
            </a:r>
            <a:r>
              <a:rPr lang="fr-FR" b="1" dirty="0" err="1">
                <a:latin typeface="Consolas" panose="020B0609020204030204" pitchFamily="49" charset="0"/>
              </a:rPr>
              <a:t>stoqué</a:t>
            </a:r>
            <a:r>
              <a:rPr lang="fr-FR" b="1" dirty="0">
                <a:latin typeface="Consolas" panose="020B0609020204030204" pitchFamily="49" charset="0"/>
              </a:rPr>
              <a:t> en mémoire</a:t>
            </a:r>
          </a:p>
          <a:p>
            <a:endParaRPr lang="fr-FR" b="1" dirty="0">
              <a:effectLst/>
              <a:latin typeface="Consolas" panose="020B0609020204030204" pitchFamily="49" charset="0"/>
            </a:endParaRPr>
          </a:p>
          <a:p>
            <a:r>
              <a:rPr lang="en-US" sz="1600" b="1" dirty="0" err="1">
                <a:effectLst/>
                <a:latin typeface="Consolas" panose="020B0609020204030204" pitchFamily="49" charset="0"/>
              </a:rPr>
              <a:t>Sanitisation</a:t>
            </a:r>
            <a:r>
              <a:rPr lang="en-US" sz="1600" b="1" dirty="0">
                <a:effectLst/>
                <a:latin typeface="Consolas" panose="020B0609020204030204" pitchFamily="49" charset="0"/>
              </a:rPr>
              <a:t> des entrées</a:t>
            </a:r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fr-FR" b="1" dirty="0">
                <a:latin typeface="Consolas" panose="020B0609020204030204" pitchFamily="49" charset="0"/>
              </a:rPr>
              <a:t> </a:t>
            </a:r>
          </a:p>
          <a:p>
            <a:r>
              <a:rPr lang="fr-FR" b="1" dirty="0">
                <a:latin typeface="Consolas" panose="020B0609020204030204" pitchFamily="49" charset="0"/>
              </a:rPr>
              <a:t>ORM =&gt; LINQ (Préconstruite) en SQL</a:t>
            </a:r>
          </a:p>
          <a:p>
            <a:r>
              <a:rPr lang="fr-FR" b="1" dirty="0">
                <a:latin typeface="Consolas" panose="020B0609020204030204" pitchFamily="49" charset="0"/>
              </a:rPr>
              <a:t>Cors =</a:t>
            </a:r>
            <a:r>
              <a:rPr lang="en-US" b="1" dirty="0">
                <a:latin typeface="Consolas" panose="020B0609020204030204" pitchFamily="49" charset="0"/>
              </a:rPr>
              <a:t>&gt;</a:t>
            </a:r>
            <a:r>
              <a:rPr lang="fr-FR" b="1" dirty="0">
                <a:latin typeface="Consolas" panose="020B0609020204030204" pitchFamily="49" charset="0"/>
              </a:rPr>
              <a:t> origine </a:t>
            </a:r>
            <a:r>
              <a:rPr lang="fr-FR" b="1" dirty="0" err="1">
                <a:latin typeface="Consolas" panose="020B0609020204030204" pitchFamily="49" charset="0"/>
              </a:rPr>
              <a:t>authorisé</a:t>
            </a:r>
            <a:endParaRPr lang="fr-FR" b="1" dirty="0">
              <a:latin typeface="Consolas" panose="020B0609020204030204" pitchFamily="49" charset="0"/>
            </a:endParaRP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86" y="606038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2A69338-DF9F-4440-9EA6-7FB0A8DB2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960" y="1824368"/>
            <a:ext cx="5044660" cy="21042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43D37D7-5A61-4BF1-9EAD-5B2FAA259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426" y="908547"/>
            <a:ext cx="7306695" cy="76210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2BB22E86-636C-4D3C-8EEF-BE69A3D4C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E11BC8BC-393C-4295-B3C0-3A4C361921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989266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71882DB8-3C44-4EA4-9E13-DCE4B9FD62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6426" y="4038273"/>
            <a:ext cx="4982419" cy="257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74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112" y="40074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RGPD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452057" y="1283411"/>
            <a:ext cx="54042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Consolas" panose="020B0609020204030204" pitchFamily="49" charset="0"/>
              </a:rPr>
              <a:t>Consentement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fr-FR" b="1" dirty="0">
                <a:effectLst/>
                <a:latin typeface="Consolas" panose="020B0609020204030204" pitchFamily="49" charset="0"/>
              </a:rPr>
              <a:t>explicite</a:t>
            </a:r>
          </a:p>
          <a:p>
            <a:endParaRPr lang="fr-FR" dirty="0"/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Droits des utilisateurs</a:t>
            </a:r>
            <a:endParaRPr lang="fr-FR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d'accès</a:t>
            </a:r>
            <a:r>
              <a:rPr lang="fr-FR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de rectification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latin typeface="Consolas" panose="020B0609020204030204" pitchFamily="49" charset="0"/>
            </a:endParaRPr>
          </a:p>
          <a:p>
            <a:r>
              <a:rPr lang="fr-FR" b="1" dirty="0">
                <a:latin typeface="Consolas" panose="020B0609020204030204" pitchFamily="49" charset="0"/>
              </a:rPr>
              <a:t>Adresses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fr-FR" b="1" dirty="0">
                <a:latin typeface="Consolas" panose="020B0609020204030204" pitchFamily="49" charset="0"/>
              </a:rPr>
              <a:t>chiffrées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57" y="596952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B984AC-9F09-47D2-8DE9-C6BCCB34B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427" y="718791"/>
            <a:ext cx="4610022" cy="27190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ACEC6A8-3DB4-4A13-9F14-1E2B62551D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427" y="3591735"/>
            <a:ext cx="4610022" cy="2570825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663D4F5-BB46-431E-B57C-064FA5E9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116469AC-EDBE-4C01-B275-6B3C8B9AF5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715339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7510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E7FC2E9A-066B-4E87-9CB6-9FCB9554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45" y="2087464"/>
            <a:ext cx="5385008" cy="220295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D9EF96A-6F01-4655-9A6C-65D8BC745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004" y="942515"/>
            <a:ext cx="4987802" cy="211521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-3721750" y="4690150"/>
            <a:ext cx="5404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effectLst/>
                <a:latin typeface="Consolas" panose="020B0609020204030204" pitchFamily="49" charset="0"/>
              </a:rPr>
              <a:t>Consentement</a:t>
            </a:r>
            <a:r>
              <a:rPr lang="en-US" b="1" dirty="0">
                <a:effectLst/>
                <a:latin typeface="Consolas" panose="020B0609020204030204" pitchFamily="49" charset="0"/>
              </a:rPr>
              <a:t> </a:t>
            </a:r>
            <a:r>
              <a:rPr lang="fr-FR" b="1" dirty="0">
                <a:effectLst/>
                <a:latin typeface="Consolas" panose="020B0609020204030204" pitchFamily="49" charset="0"/>
              </a:rPr>
              <a:t>explicite</a:t>
            </a:r>
          </a:p>
          <a:p>
            <a:endParaRPr lang="fr-FR" dirty="0"/>
          </a:p>
          <a:p>
            <a:r>
              <a:rPr lang="fr-FR" b="1" dirty="0">
                <a:effectLst/>
                <a:latin typeface="Consolas" panose="020B0609020204030204" pitchFamily="49" charset="0"/>
              </a:rPr>
              <a:t>Droits des utilisateurs</a:t>
            </a:r>
            <a:endParaRPr lang="fr-FR" b="0" dirty="0"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d'accès</a:t>
            </a:r>
            <a:r>
              <a:rPr lang="fr-FR" b="0" dirty="0">
                <a:effectLst/>
                <a:latin typeface="Consolas" panose="020B0609020204030204" pitchFamily="49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effectLst/>
                <a:latin typeface="Consolas" panose="020B0609020204030204" pitchFamily="49" charset="0"/>
              </a:rPr>
              <a:t>Droit de rectification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848" y="1775357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3B984AC-9F09-47D2-8DE9-C6BCCB34B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6995" y="81562"/>
            <a:ext cx="4610022" cy="271903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ACEC6A8-3DB4-4A13-9F14-1E2B62551D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60586" y="3233272"/>
            <a:ext cx="4610022" cy="2570825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663D4F5-BB46-431E-B57C-064FA5E92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37</a:t>
            </a:fld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2F4138B-5CD6-4FD5-8C0D-9926EB0B1929}"/>
              </a:ext>
            </a:extLst>
          </p:cNvPr>
          <p:cNvSpPr txBox="1"/>
          <p:nvPr/>
        </p:nvSpPr>
        <p:spPr>
          <a:xfrm>
            <a:off x="1085197" y="1216922"/>
            <a:ext cx="114622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Consolas" panose="020B0609020204030204" pitchFamily="49" charset="0"/>
              </a:rPr>
              <a:t>Adresses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fr-FR" b="1" dirty="0">
                <a:latin typeface="Consolas" panose="020B0609020204030204" pitchFamily="49" charset="0"/>
              </a:rPr>
              <a:t>chiffrées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A4C58E1-2930-4373-B8C4-50C802FCD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6114" y="4829390"/>
            <a:ext cx="10050278" cy="876422"/>
          </a:xfrm>
          <a:prstGeom prst="rect">
            <a:avLst/>
          </a:prstGeom>
        </p:spPr>
      </p:pic>
      <p:graphicFrame>
        <p:nvGraphicFramePr>
          <p:cNvPr id="19" name="Diagramme 18">
            <a:extLst>
              <a:ext uri="{FF2B5EF4-FFF2-40B4-BE49-F238E27FC236}">
                <a16:creationId xmlns:a16="http://schemas.microsoft.com/office/drawing/2014/main" id="{B88D1ED5-C2C9-45CC-B3DE-E9FE6D9457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569314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25" name="Sous-titre 2">
            <a:extLst>
              <a:ext uri="{FF2B5EF4-FFF2-40B4-BE49-F238E27FC236}">
                <a16:creationId xmlns:a16="http://schemas.microsoft.com/office/drawing/2014/main" id="{31AA8140-CF43-4B98-A207-B4766501557A}"/>
              </a:ext>
            </a:extLst>
          </p:cNvPr>
          <p:cNvSpPr txBox="1">
            <a:spLocks/>
          </p:cNvSpPr>
          <p:nvPr/>
        </p:nvSpPr>
        <p:spPr>
          <a:xfrm>
            <a:off x="694112" y="400746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RGPD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364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7037E-7 L -0.43541 0.228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71" y="1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3541 0.22847 L -0.47083 0.5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1" y="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01" y="369210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Tests</a:t>
            </a:r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34408" y="113338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7" y="1226123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195260E-5F49-44CD-BD96-3C50D75DD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359" y="1323681"/>
            <a:ext cx="6668431" cy="4210638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1B4779-F426-40DC-9FB3-3E5982EF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542F5154-EEFD-4E70-B603-9ABF7366EA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577100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7520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677252" y="1808342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56" y="2148168"/>
            <a:ext cx="247122" cy="24367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09DABAF-DC14-4E1E-8869-D8E7723B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552" y="1808342"/>
            <a:ext cx="8442027" cy="44390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AE82B42-75B0-470F-B311-D46FD5C3E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7856" y="1008992"/>
            <a:ext cx="8442027" cy="440315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16E8CBD-C93F-485E-A8ED-588110552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FA4A59F3-6A0F-4963-90A4-1612F14571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9577100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Sous-titre 2">
            <a:extLst>
              <a:ext uri="{FF2B5EF4-FFF2-40B4-BE49-F238E27FC236}">
                <a16:creationId xmlns:a16="http://schemas.microsoft.com/office/drawing/2014/main" id="{4D49E4D0-58FA-463F-96AE-4EF1CEB2D168}"/>
              </a:ext>
            </a:extLst>
          </p:cNvPr>
          <p:cNvSpPr txBox="1">
            <a:spLocks/>
          </p:cNvSpPr>
          <p:nvPr/>
        </p:nvSpPr>
        <p:spPr>
          <a:xfrm>
            <a:off x="758901" y="369210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Tests</a:t>
            </a:r>
          </a:p>
          <a:p>
            <a:pPr algn="l"/>
            <a:endParaRPr lang="fr-FR" sz="400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6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00417 0.8854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425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44444E-6 L -0.80898 -0.013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521" y="-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576564"/>
            <a:ext cx="247122" cy="243678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586" y="380358"/>
            <a:ext cx="5652926" cy="879768"/>
          </a:xfrm>
        </p:spPr>
        <p:txBody>
          <a:bodyPr>
            <a:normAutofit fontScale="92500"/>
          </a:bodyPr>
          <a:lstStyle/>
          <a:p>
            <a:pPr algn="l"/>
            <a:r>
              <a:rPr lang="fr-FR" sz="4000" dirty="0"/>
              <a:t>Contexte et problématique</a:t>
            </a:r>
          </a:p>
          <a:p>
            <a:pPr algn="l"/>
            <a:endParaRPr lang="en-US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DAAD36-6033-4DD7-98E9-0B9650B1112C}"/>
              </a:ext>
            </a:extLst>
          </p:cNvPr>
          <p:cNvSpPr txBox="1"/>
          <p:nvPr/>
        </p:nvSpPr>
        <p:spPr>
          <a:xfrm>
            <a:off x="579904" y="1855453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Demande réelle d’un professeur particulier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9972E770-DAF8-4DD9-B3DF-D85E8B5B6E36}"/>
              </a:ext>
            </a:extLst>
          </p:cNvPr>
          <p:cNvSpPr txBox="1"/>
          <p:nvPr/>
        </p:nvSpPr>
        <p:spPr>
          <a:xfrm>
            <a:off x="495161" y="2343908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gestion des cours, des paiements se fait par téléphone/messages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Virements manuels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Communication complexe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Potentiels erreurs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E686E37-AED9-4072-A3A0-50688EB0F174}"/>
              </a:ext>
            </a:extLst>
          </p:cNvPr>
          <p:cNvSpPr txBox="1"/>
          <p:nvPr/>
        </p:nvSpPr>
        <p:spPr>
          <a:xfrm>
            <a:off x="579904" y="3891965"/>
            <a:ext cx="752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Concevoir un outil simple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3FB30E-9E39-4BD6-9FB6-FF68C9EBABE2}"/>
              </a:ext>
            </a:extLst>
          </p:cNvPr>
          <p:cNvSpPr txBox="1"/>
          <p:nvPr/>
        </p:nvSpPr>
        <p:spPr>
          <a:xfrm>
            <a:off x="495161" y="4261297"/>
            <a:ext cx="7527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Aux élèves de s’inscrire, réserver un créneau disponible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créer, modifier et supprimer des créneaux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Suivi de cours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vérifier et consulter ses réservations.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C0C64308-FE3A-4B46-9286-5F9B7E791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436" y="1614364"/>
            <a:ext cx="3629272" cy="3629272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E852CE6C-F38E-431D-A3C0-314B6A737D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5389" y="1784735"/>
            <a:ext cx="3417003" cy="3417003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5F135957-8744-49DF-BCBB-B1D392F47F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948410" y="2422039"/>
            <a:ext cx="2870098" cy="385033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6769CD-5271-4C52-8945-08C930B77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6F6C201A-7E56-40CB-99D0-2F4F640514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7170445"/>
              </p:ext>
            </p:extLst>
          </p:nvPr>
        </p:nvGraphicFramePr>
        <p:xfrm>
          <a:off x="0" y="0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2035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00185 L -0.24127 0.1300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70" y="6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0 L -0.5112 0.0210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60" y="10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-0.45469 0.04861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34" y="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74284 -0.10533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135" y="-527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12 0.02106 L -0.49727 0.75972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" y="3692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127 0.13009 L -0.24193 0.42777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4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2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-5449406" y="197590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-5449406" y="2483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-5449406" y="351516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-5449406" y="402789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-5449406" y="445932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-5449406" y="300244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6685FAF-B5D7-461F-8533-BFA8EA20754B}"/>
              </a:ext>
            </a:extLst>
          </p:cNvPr>
          <p:cNvSpPr txBox="1"/>
          <p:nvPr/>
        </p:nvSpPr>
        <p:spPr>
          <a:xfrm>
            <a:off x="-4829397" y="747798"/>
            <a:ext cx="5027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FullCalendar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Customisablité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Facilité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Gratuit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8765E84-49A1-4EA4-87F3-A3575A689D5C}"/>
              </a:ext>
            </a:extLst>
          </p:cNvPr>
          <p:cNvSpPr txBox="1"/>
          <p:nvPr/>
        </p:nvSpPr>
        <p:spPr>
          <a:xfrm>
            <a:off x="734408" y="1133385"/>
            <a:ext cx="3155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unitaires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d’intégration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de charge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0" y="1756442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B9106D5-6B10-4FFD-B612-B674CBEE8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507" y="949464"/>
            <a:ext cx="6296904" cy="185763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03ADC56-7A75-447E-B778-51E034D36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507" y="3033056"/>
            <a:ext cx="6296796" cy="285254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5F8EB9-1E71-4439-BCA2-6D4FE7B47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16" name="Diagramme 15">
            <a:extLst>
              <a:ext uri="{FF2B5EF4-FFF2-40B4-BE49-F238E27FC236}">
                <a16:creationId xmlns:a16="http://schemas.microsoft.com/office/drawing/2014/main" id="{19E8A491-699E-4FAF-8348-7FC8F7B728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5314444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9" name="Sous-titre 2">
            <a:extLst>
              <a:ext uri="{FF2B5EF4-FFF2-40B4-BE49-F238E27FC236}">
                <a16:creationId xmlns:a16="http://schemas.microsoft.com/office/drawing/2014/main" id="{982372CB-A1F0-4FC7-AC40-3529A7B0CF9E}"/>
              </a:ext>
            </a:extLst>
          </p:cNvPr>
          <p:cNvSpPr txBox="1">
            <a:spLocks/>
          </p:cNvSpPr>
          <p:nvPr/>
        </p:nvSpPr>
        <p:spPr>
          <a:xfrm>
            <a:off x="758901" y="369210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/>
              <a:t>Tests</a:t>
            </a:r>
          </a:p>
          <a:p>
            <a:pPr algn="l"/>
            <a:endParaRPr lang="fr-FR" sz="400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5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7" y="1743075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C4AFEB7-A1E9-456D-8601-1CE8D822A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812" y="736088"/>
            <a:ext cx="8458200" cy="1388102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1F7C635E-2ECB-4EE1-9DE7-AAE92ED8136A}"/>
              </a:ext>
            </a:extLst>
          </p:cNvPr>
          <p:cNvSpPr txBox="1"/>
          <p:nvPr/>
        </p:nvSpPr>
        <p:spPr>
          <a:xfrm>
            <a:off x="425365" y="1689537"/>
            <a:ext cx="119729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Étapes du pipeline</a:t>
            </a:r>
          </a:p>
          <a:p>
            <a:pPr algn="l"/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Déclenchement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effectLst/>
                <a:latin typeface="Segoe WPC"/>
              </a:rPr>
              <a:t>Build</a:t>
            </a:r>
            <a:r>
              <a:rPr lang="fr-FR" b="0" i="0" dirty="0">
                <a:effectLst/>
                <a:latin typeface="Segoe WPC"/>
              </a:rPr>
              <a:t> 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Tests unitaires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Tests d'intégration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 err="1">
                <a:effectLst/>
                <a:latin typeface="Segoe WPC"/>
              </a:rPr>
              <a:t>Build</a:t>
            </a:r>
            <a:r>
              <a:rPr lang="fr-FR" b="1" i="0" dirty="0">
                <a:effectLst/>
                <a:latin typeface="Segoe WPC"/>
              </a:rPr>
              <a:t> des images Docker</a:t>
            </a:r>
          </a:p>
          <a:p>
            <a:pPr algn="l">
              <a:buFont typeface="+mj-lt"/>
              <a:buAutoNum type="arabicPeriod"/>
            </a:pPr>
            <a:endParaRPr lang="fr-FR" b="0" i="0" dirty="0">
              <a:effectLst/>
              <a:latin typeface="Segoe WPC"/>
            </a:endParaRPr>
          </a:p>
          <a:p>
            <a:pPr algn="l">
              <a:buFont typeface="+mj-lt"/>
              <a:buAutoNum type="arabicPeriod"/>
            </a:pPr>
            <a:r>
              <a:rPr lang="fr-FR" b="1" i="0" dirty="0">
                <a:effectLst/>
                <a:latin typeface="Segoe WPC"/>
              </a:rPr>
              <a:t>Déploiement conditionnel</a:t>
            </a:r>
            <a:r>
              <a:rPr lang="fr-FR" b="0" i="0" dirty="0">
                <a:effectLst/>
                <a:latin typeface="Segoe WPC"/>
              </a:rPr>
              <a:t> </a:t>
            </a: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01" y="403104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effectLst/>
              </a:rPr>
              <a:t>D</a:t>
            </a:r>
            <a:r>
              <a:rPr lang="fr-FR" sz="3200" dirty="0" err="1"/>
              <a:t>éploiment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F39A620-4596-48A1-986B-DE057E72A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49C28F8F-B209-4F16-8154-AC6CD8256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0116684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34205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0555 L 0.00013 0.0851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8518 L 0.00013 0.1641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16412 L -2.08333E-6 0.25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428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00065 -0.2303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25 L 0.00013 0.3263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23032 L 0.00442 -0.566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1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32639 L 0.00013 0.40764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2 -0.5669 L 0.00377 -1.2270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40764 L 0.00013 0.48819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0" y="1638601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93E705A-6A42-489D-8316-237B1D6C5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249" y="1454489"/>
            <a:ext cx="6906589" cy="494416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371475" y="1562100"/>
            <a:ext cx="40787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Définir la 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Connexion Docker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Build</a:t>
            </a:r>
            <a:r>
              <a:rPr lang="fr-FR" dirty="0"/>
              <a:t> image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Push Docker 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Connexion VPS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Lancement script de déploiement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36AF6C-DAF4-4E5D-9095-D92F03A4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663" y="6343516"/>
            <a:ext cx="2743200" cy="365125"/>
          </a:xfrm>
        </p:spPr>
        <p:txBody>
          <a:bodyPr/>
          <a:lstStyle/>
          <a:p>
            <a:fld id="{83406461-0016-4E64-9911-6A8946D8F95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17" name="Diagramme 16">
            <a:extLst>
              <a:ext uri="{FF2B5EF4-FFF2-40B4-BE49-F238E27FC236}">
                <a16:creationId xmlns:a16="http://schemas.microsoft.com/office/drawing/2014/main" id="{443DBF72-A935-459B-8030-B3FE07B130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2945262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Sous-titre 2">
            <a:extLst>
              <a:ext uri="{FF2B5EF4-FFF2-40B4-BE49-F238E27FC236}">
                <a16:creationId xmlns:a16="http://schemas.microsoft.com/office/drawing/2014/main" id="{41881A14-07EB-4969-81EB-B3B6243FF21F}"/>
              </a:ext>
            </a:extLst>
          </p:cNvPr>
          <p:cNvSpPr txBox="1">
            <a:spLocks/>
          </p:cNvSpPr>
          <p:nvPr/>
        </p:nvSpPr>
        <p:spPr>
          <a:xfrm>
            <a:off x="758901" y="403104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/>
              <a:t>D</a:t>
            </a:r>
            <a:r>
              <a:rPr lang="fr-FR" sz="3200"/>
              <a:t>éploiment</a:t>
            </a:r>
            <a:endParaRPr lang="en-US" sz="3200"/>
          </a:p>
          <a:p>
            <a:pPr algn="l"/>
            <a:endParaRPr lang="fr-FR" sz="4000"/>
          </a:p>
          <a:p>
            <a:pPr algn="l"/>
            <a:endParaRPr lang="fr-FR" sz="400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852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43" y="528984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901" y="389560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Documentation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435144" y="1235844"/>
            <a:ext cx="40787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Commentaires sur les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Syntaxes spéciales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Fichiers </a:t>
            </a:r>
            <a:r>
              <a:rPr lang="fr-FR" dirty="0" err="1"/>
              <a:t>Markdown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Génération par </a:t>
            </a:r>
            <a:r>
              <a:rPr lang="fr-FR" dirty="0" err="1"/>
              <a:t>Compodoc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36AF6C-DAF4-4E5D-9095-D92F03A4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43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7E5E6C7-DF0E-4513-A6F2-D0604DE45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422" y="648172"/>
            <a:ext cx="5173338" cy="285749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138465-F8B6-4D1F-BC4F-67B2A74E6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423" y="3600304"/>
            <a:ext cx="5173337" cy="2534681"/>
          </a:xfrm>
          <a:prstGeom prst="rect">
            <a:avLst/>
          </a:prstGeom>
        </p:spPr>
      </p:pic>
      <p:graphicFrame>
        <p:nvGraphicFramePr>
          <p:cNvPr id="18" name="Diagramme 17">
            <a:extLst>
              <a:ext uri="{FF2B5EF4-FFF2-40B4-BE49-F238E27FC236}">
                <a16:creationId xmlns:a16="http://schemas.microsoft.com/office/drawing/2014/main" id="{DAD49117-A1F6-40DD-8EA4-44CA4669C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766608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82421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97" y="555979"/>
            <a:ext cx="241745" cy="238376"/>
          </a:xfrm>
          <a:prstGeom prst="rect">
            <a:avLst/>
          </a:prstGeom>
        </p:spPr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7F8E0F24-CA3E-4387-9B1D-8105ED8F6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750393"/>
            <a:ext cx="9144000" cy="2387600"/>
          </a:xfrm>
        </p:spPr>
        <p:txBody>
          <a:bodyPr/>
          <a:lstStyle/>
          <a:p>
            <a:r>
              <a:rPr lang="en-US" dirty="0"/>
              <a:t>Table des mat</a:t>
            </a:r>
            <a:r>
              <a:rPr lang="fr-FR" dirty="0" err="1"/>
              <a:t>ières</a:t>
            </a:r>
            <a:endParaRPr lang="en-US" dirty="0"/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25094B41-AE58-40E1-990A-DCD3353EB428}"/>
              </a:ext>
            </a:extLst>
          </p:cNvPr>
          <p:cNvSpPr txBox="1">
            <a:spLocks/>
          </p:cNvSpPr>
          <p:nvPr/>
        </p:nvSpPr>
        <p:spPr>
          <a:xfrm>
            <a:off x="12735194" y="339733"/>
            <a:ext cx="5665695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8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670A5DC-89D4-4E00-B292-4C157F928AC6}"/>
              </a:ext>
            </a:extLst>
          </p:cNvPr>
          <p:cNvSpPr txBox="1"/>
          <p:nvPr/>
        </p:nvSpPr>
        <p:spPr>
          <a:xfrm>
            <a:off x="-5437377" y="1663288"/>
            <a:ext cx="3321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Espace Utilisateur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B28D6C7-16B0-47A1-B4A1-662C3D8DEDA3}"/>
              </a:ext>
            </a:extLst>
          </p:cNvPr>
          <p:cNvSpPr txBox="1"/>
          <p:nvPr/>
        </p:nvSpPr>
        <p:spPr>
          <a:xfrm>
            <a:off x="-5437377" y="222909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10F3B53-F910-446A-A127-63B0F65A7C6A}"/>
              </a:ext>
            </a:extLst>
          </p:cNvPr>
          <p:cNvSpPr txBox="1"/>
          <p:nvPr/>
        </p:nvSpPr>
        <p:spPr>
          <a:xfrm>
            <a:off x="-5437377" y="283150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298E48E5-0632-4A78-8681-E8FFE4A29493}"/>
              </a:ext>
            </a:extLst>
          </p:cNvPr>
          <p:cNvSpPr txBox="1"/>
          <p:nvPr/>
        </p:nvSpPr>
        <p:spPr>
          <a:xfrm>
            <a:off x="-5437377" y="4180390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Payments en ligne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316AB88-E6D9-4726-9466-0A7FD029A82E}"/>
              </a:ext>
            </a:extLst>
          </p:cNvPr>
          <p:cNvSpPr txBox="1"/>
          <p:nvPr/>
        </p:nvSpPr>
        <p:spPr>
          <a:xfrm>
            <a:off x="-5437377" y="4733047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Facturation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5300C794-8DD2-47E3-BEB8-11187B5897BA}"/>
              </a:ext>
            </a:extLst>
          </p:cNvPr>
          <p:cNvSpPr txBox="1"/>
          <p:nvPr/>
        </p:nvSpPr>
        <p:spPr>
          <a:xfrm>
            <a:off x="-5437377" y="527197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Contact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30" y="-443771"/>
            <a:ext cx="247122" cy="2436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426067" y="1219501"/>
            <a:ext cx="4078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Commentaires sur les contrôleurs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Syntaxes spéciales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Configuration </a:t>
            </a:r>
            <a:r>
              <a:rPr lang="fr-FR" dirty="0" err="1"/>
              <a:t>Swagger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36AF6C-DAF4-4E5D-9095-D92F03A47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/>
          <a:p>
            <a:fld id="{83406461-0016-4E64-9911-6A8946D8F95F}" type="slidenum">
              <a:rPr lang="en-US" smtClean="0"/>
              <a:t>44</a:t>
            </a:fld>
            <a:endParaRPr lang="en-US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A38D9A4F-22F4-47E8-BC49-09E711176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5614" y="1409304"/>
            <a:ext cx="6001975" cy="235791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ED95757-242E-46D6-ABA2-CCFE3DAB2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824" y="3767223"/>
            <a:ext cx="6001975" cy="300951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7C4762C6-E234-4277-A8C5-76E60B791D35}"/>
              </a:ext>
            </a:extLst>
          </p:cNvPr>
          <p:cNvSpPr txBox="1"/>
          <p:nvPr/>
        </p:nvSpPr>
        <p:spPr>
          <a:xfrm>
            <a:off x="691127" y="5638499"/>
            <a:ext cx="236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Demo documentations</a:t>
            </a:r>
            <a:endParaRPr lang="fr-FR" dirty="0"/>
          </a:p>
        </p:txBody>
      </p:sp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BEFA878F-7CAF-4629-AD6A-8154B0059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1812693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0223AF97-0B88-47F2-A25C-D8AFF6192105}"/>
              </a:ext>
            </a:extLst>
          </p:cNvPr>
          <p:cNvSpPr txBox="1">
            <a:spLocks/>
          </p:cNvSpPr>
          <p:nvPr/>
        </p:nvSpPr>
        <p:spPr>
          <a:xfrm>
            <a:off x="758901" y="389560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/>
              <a:t>Documentation</a:t>
            </a:r>
            <a:endParaRPr lang="en-US" sz="3200" dirty="0"/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63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3833" y="380991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3200" dirty="0"/>
              <a:t>Axes d’amélioration</a:t>
            </a:r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1" y="548207"/>
            <a:ext cx="247122" cy="24367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4B344B0-43EB-4E4C-8250-8C96F873131C}"/>
              </a:ext>
            </a:extLst>
          </p:cNvPr>
          <p:cNvSpPr txBox="1"/>
          <p:nvPr/>
        </p:nvSpPr>
        <p:spPr>
          <a:xfrm>
            <a:off x="756433" y="2281425"/>
            <a:ext cx="5927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Communication en tant réel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Remboursements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Tests end</a:t>
            </a:r>
            <a:r>
              <a:rPr lang="en-US" dirty="0"/>
              <a:t>-</a:t>
            </a:r>
            <a:r>
              <a:rPr lang="fr-FR" dirty="0"/>
              <a:t>to-end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Plus grand échelle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29CA350-734B-4D85-BCB4-93C4D7DB9B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7" y="831498"/>
            <a:ext cx="3289387" cy="4934080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A4544DA2-1380-4BE2-8AAA-26C44B2A6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22" name="Diagramme 21">
            <a:extLst>
              <a:ext uri="{FF2B5EF4-FFF2-40B4-BE49-F238E27FC236}">
                <a16:creationId xmlns:a16="http://schemas.microsoft.com/office/drawing/2014/main" id="{5418D297-1D57-48FD-B995-CF8143E139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8727847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6" name="Sous-titre 2">
            <a:extLst>
              <a:ext uri="{FF2B5EF4-FFF2-40B4-BE49-F238E27FC236}">
                <a16:creationId xmlns:a16="http://schemas.microsoft.com/office/drawing/2014/main" id="{517780B6-FA15-4220-B8B1-2FFD5405F8C1}"/>
              </a:ext>
            </a:extLst>
          </p:cNvPr>
          <p:cNvSpPr txBox="1">
            <a:spLocks/>
          </p:cNvSpPr>
          <p:nvPr/>
        </p:nvSpPr>
        <p:spPr>
          <a:xfrm>
            <a:off x="756434" y="-898087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3200" dirty="0"/>
              <a:t>Documentation</a:t>
            </a:r>
            <a:endParaRPr lang="en-US" sz="3200" dirty="0"/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30" name="Image 29">
            <a:extLst>
              <a:ext uri="{FF2B5EF4-FFF2-40B4-BE49-F238E27FC236}">
                <a16:creationId xmlns:a16="http://schemas.microsoft.com/office/drawing/2014/main" id="{E86B5B80-B994-46E0-96A5-F8311BE7FC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2467057" y="5122551"/>
            <a:ext cx="1667108" cy="1286054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65FBF406-8392-4B69-8DD7-50AD81E565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04924" y="-1627557"/>
            <a:ext cx="1695687" cy="1390844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47538D96-F2EA-4A14-A871-C6B9FC044E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33170" y="-292862"/>
            <a:ext cx="7890481" cy="4328613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16EB3E0-92E7-42EB-BAD4-BF9210DBD1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15527" y="5437405"/>
            <a:ext cx="1399042" cy="1325563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B8F5963-8225-49CA-9438-67CF1755A3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2179570" y="1922863"/>
            <a:ext cx="1379621" cy="1268137"/>
          </a:xfrm>
          <a:prstGeom prst="rect">
            <a:avLst/>
          </a:prstGeom>
        </p:spPr>
      </p:pic>
      <p:sp>
        <p:nvSpPr>
          <p:cNvPr id="35" name="Espace réservé du numéro de diapositive 2">
            <a:extLst>
              <a:ext uri="{FF2B5EF4-FFF2-40B4-BE49-F238E27FC236}">
                <a16:creationId xmlns:a16="http://schemas.microsoft.com/office/drawing/2014/main" id="{E9BF9508-1CC2-41BE-806E-E07B4D862BEB}"/>
              </a:ext>
            </a:extLst>
          </p:cNvPr>
          <p:cNvSpPr txBox="1">
            <a:spLocks/>
          </p:cNvSpPr>
          <p:nvPr/>
        </p:nvSpPr>
        <p:spPr>
          <a:xfrm>
            <a:off x="19056829" y="392482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3406461-0016-4E64-9911-6A8946D8F95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1838D64-71E6-4689-B17F-DA58C5E3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129" y="2156015"/>
            <a:ext cx="1667108" cy="128605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4AEE413-C8F7-40E4-B517-9103049DE1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8117" y="4610373"/>
            <a:ext cx="1695687" cy="139084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9BD99FF-32E9-4A98-A996-1D4F9E89E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6941" y="2138659"/>
            <a:ext cx="7890481" cy="432861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88A509E3-ECCF-4A61-8957-062DF4DFD6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3845" y="3350275"/>
            <a:ext cx="1399042" cy="1325563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CEFE8C8-6DA9-49A9-B14C-303D02C06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8571" y="5362634"/>
            <a:ext cx="1222030" cy="1123280"/>
          </a:xfrm>
          <a:prstGeom prst="rect">
            <a:avLst/>
          </a:prstGeom>
        </p:spPr>
      </p:pic>
      <p:sp>
        <p:nvSpPr>
          <p:cNvPr id="14" name="Sous-titre 2">
            <a:extLst>
              <a:ext uri="{FF2B5EF4-FFF2-40B4-BE49-F238E27FC236}">
                <a16:creationId xmlns:a16="http://schemas.microsoft.com/office/drawing/2014/main" id="{DC2D9579-4190-4EFE-8E69-ED090B0F2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2107" y="87098"/>
            <a:ext cx="5652926" cy="879768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effectLst/>
            </a:endParaRPr>
          </a:p>
          <a:p>
            <a:pPr algn="l"/>
            <a:endParaRPr lang="fr-FR" sz="4000" dirty="0"/>
          </a:p>
          <a:p>
            <a:pPr algn="l"/>
            <a:endParaRPr lang="fr-FR" sz="4000" dirty="0"/>
          </a:p>
          <a:p>
            <a:pPr algn="l"/>
            <a:endParaRPr lang="en-US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3A8DCB43-0FB1-407E-AC09-CB75263F3C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570" y="1039608"/>
            <a:ext cx="399361" cy="393795"/>
          </a:xfrm>
          <a:prstGeom prst="rect">
            <a:avLst/>
          </a:prstGeom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410B1CD9-5541-4827-8B83-5B5BA55B4DC4}"/>
              </a:ext>
            </a:extLst>
          </p:cNvPr>
          <p:cNvSpPr txBox="1">
            <a:spLocks/>
          </p:cNvSpPr>
          <p:nvPr/>
        </p:nvSpPr>
        <p:spPr>
          <a:xfrm>
            <a:off x="874382" y="-3794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Remerciements</a:t>
            </a:r>
          </a:p>
        </p:txBody>
      </p:sp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7D733714-C338-413F-A46D-9682398EBBED}"/>
              </a:ext>
            </a:extLst>
          </p:cNvPr>
          <p:cNvSpPr txBox="1">
            <a:spLocks/>
          </p:cNvSpPr>
          <p:nvPr/>
        </p:nvSpPr>
        <p:spPr>
          <a:xfrm>
            <a:off x="385950" y="12049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Pierre Louis </a:t>
            </a:r>
            <a:r>
              <a:rPr lang="fr-FR" dirty="0" err="1"/>
              <a:t>Bastin</a:t>
            </a:r>
            <a:r>
              <a:rPr lang="fr-FR" dirty="0"/>
              <a:t> </a:t>
            </a:r>
          </a:p>
          <a:p>
            <a:pPr algn="l"/>
            <a:r>
              <a:rPr lang="fr-FR" dirty="0"/>
              <a:t>Simplon et la </a:t>
            </a:r>
            <a:r>
              <a:rPr lang="fr-FR" dirty="0" err="1"/>
              <a:t>wild</a:t>
            </a:r>
            <a:r>
              <a:rPr lang="fr-FR" dirty="0"/>
              <a:t> code </a:t>
            </a:r>
            <a:r>
              <a:rPr lang="fr-FR" dirty="0" err="1"/>
              <a:t>School</a:t>
            </a:r>
            <a:endParaRPr lang="fr-FR" dirty="0"/>
          </a:p>
          <a:p>
            <a:pPr algn="l"/>
            <a:r>
              <a:rPr lang="fr-FR" dirty="0" err="1"/>
              <a:t>Beecoming</a:t>
            </a:r>
            <a:r>
              <a:rPr lang="fr-FR" dirty="0"/>
              <a:t> </a:t>
            </a:r>
          </a:p>
          <a:p>
            <a:pPr algn="l"/>
            <a:endParaRPr lang="fr-FR" dirty="0"/>
          </a:p>
          <a:p>
            <a:pPr algn="l"/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B7AA120-3FB2-46BD-AC55-A70B620E8C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995" y="825357"/>
            <a:ext cx="2527402" cy="101096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6EE0F959-97B2-472D-ADF2-39BC5C156D9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285" y="621177"/>
            <a:ext cx="2599765" cy="1451834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B2263BC-2B82-4605-82F4-EEC56C477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173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529214"/>
            <a:ext cx="247122" cy="243678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586" y="380530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Cahier des charges</a:t>
            </a:r>
          </a:p>
          <a:p>
            <a:pPr algn="l"/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CA2E5B3-3716-4C76-A858-0674EF3ADBE6}"/>
              </a:ext>
            </a:extLst>
          </p:cNvPr>
          <p:cNvSpPr txBox="1"/>
          <p:nvPr/>
        </p:nvSpPr>
        <p:spPr>
          <a:xfrm>
            <a:off x="413464" y="1317189"/>
            <a:ext cx="72700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Livrables attendus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Application web complète fonctionnelle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Documentation technique (</a:t>
            </a:r>
            <a:r>
              <a:rPr lang="fr-FR" b="0" i="0" dirty="0" err="1">
                <a:effectLst/>
                <a:latin typeface="Segoe WPC"/>
              </a:rPr>
              <a:t>Swagger</a:t>
            </a:r>
            <a:r>
              <a:rPr lang="fr-FR" b="0" i="0" dirty="0">
                <a:effectLst/>
                <a:latin typeface="Segoe WPC"/>
              </a:rPr>
              <a:t> + </a:t>
            </a:r>
            <a:r>
              <a:rPr lang="fr-FR" b="0" i="0" dirty="0" err="1">
                <a:effectLst/>
                <a:latin typeface="Segoe WPC"/>
              </a:rPr>
              <a:t>Compodoc</a:t>
            </a:r>
            <a:r>
              <a:rPr lang="fr-FR" b="0" i="0" dirty="0">
                <a:effectLst/>
                <a:latin typeface="Segoe WPC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Guide d'installation et déploiement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Tests automatisés (unitaires + intégration)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6E3F27D-9328-4A09-B888-6A7E7E5E0E76}"/>
              </a:ext>
            </a:extLst>
          </p:cNvPr>
          <p:cNvSpPr txBox="1"/>
          <p:nvPr/>
        </p:nvSpPr>
        <p:spPr>
          <a:xfrm>
            <a:off x="6433268" y="1377801"/>
            <a:ext cx="72700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Exigences de performance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Support 10 000 utilisateurs simultanés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Temps de réponse API &lt; 500ms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Génération PDF facture &lt; 2 secondes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Déploiement sans interruption (</a:t>
            </a:r>
            <a:r>
              <a:rPr lang="fr-FR" b="0" i="0" dirty="0" err="1">
                <a:effectLst/>
                <a:latin typeface="Segoe WPC"/>
              </a:rPr>
              <a:t>zero</a:t>
            </a:r>
            <a:r>
              <a:rPr lang="fr-FR" b="0" i="0" dirty="0">
                <a:effectLst/>
                <a:latin typeface="Segoe WPC"/>
              </a:rPr>
              <a:t> </a:t>
            </a:r>
            <a:r>
              <a:rPr lang="fr-FR" b="0" i="0" dirty="0" err="1">
                <a:effectLst/>
                <a:latin typeface="Segoe WPC"/>
              </a:rPr>
              <a:t>downtime</a:t>
            </a:r>
            <a:r>
              <a:rPr lang="fr-FR" b="0" i="0" dirty="0">
                <a:effectLst/>
                <a:latin typeface="Segoe WPC"/>
              </a:rPr>
              <a:t>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6317D30E-97BD-4D91-8737-81780069F8BB}"/>
              </a:ext>
            </a:extLst>
          </p:cNvPr>
          <p:cNvSpPr txBox="1"/>
          <p:nvPr/>
        </p:nvSpPr>
        <p:spPr>
          <a:xfrm>
            <a:off x="413464" y="3639434"/>
            <a:ext cx="68519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Exigences de sécurité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Authentification JWT + </a:t>
            </a:r>
            <a:r>
              <a:rPr lang="fr-FR" b="0" i="0" dirty="0" err="1">
                <a:effectLst/>
                <a:latin typeface="Segoe WPC"/>
              </a:rPr>
              <a:t>refresh</a:t>
            </a:r>
            <a:r>
              <a:rPr lang="fr-FR" b="0" i="0" dirty="0">
                <a:effectLst/>
                <a:latin typeface="Segoe WPC"/>
              </a:rPr>
              <a:t> </a:t>
            </a:r>
            <a:r>
              <a:rPr lang="fr-FR" b="0" i="0" dirty="0" err="1">
                <a:effectLst/>
                <a:latin typeface="Segoe WPC"/>
              </a:rPr>
              <a:t>tokens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Chiffrement AES des adresses personnelles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Conformité RGPD (consentements, droit à l'effacement)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Protection XSS, CSRF, injection SQL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6B87B01-7FA0-4159-BEC0-A2B2B3634836}"/>
              </a:ext>
            </a:extLst>
          </p:cNvPr>
          <p:cNvSpPr txBox="1"/>
          <p:nvPr/>
        </p:nvSpPr>
        <p:spPr>
          <a:xfrm>
            <a:off x="6433268" y="3662555"/>
            <a:ext cx="685198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effectLst/>
                <a:latin typeface="Segoe WPC"/>
              </a:rPr>
              <a:t>Technologies :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Frontend : </a:t>
            </a:r>
            <a:r>
              <a:rPr lang="fr-FR" b="0" i="0" dirty="0" err="1">
                <a:effectLst/>
                <a:latin typeface="Segoe WPC"/>
              </a:rPr>
              <a:t>Angular</a:t>
            </a:r>
            <a:r>
              <a:rPr lang="fr-FR" b="0" i="0" dirty="0">
                <a:effectLst/>
                <a:latin typeface="Segoe WPC"/>
              </a:rPr>
              <a:t> 19 avec </a:t>
            </a:r>
            <a:r>
              <a:rPr lang="fr-FR" b="0" i="0" dirty="0" err="1">
                <a:effectLst/>
                <a:latin typeface="Segoe WPC"/>
              </a:rPr>
              <a:t>PrimeNG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Backend : .NET 8.0 avec </a:t>
            </a:r>
            <a:r>
              <a:rPr lang="fr-FR" b="0" i="0" dirty="0" err="1">
                <a:effectLst/>
                <a:latin typeface="Segoe WPC"/>
              </a:rPr>
              <a:t>Entity</a:t>
            </a:r>
            <a:r>
              <a:rPr lang="fr-FR" b="0" i="0" dirty="0">
                <a:effectLst/>
                <a:latin typeface="Segoe WPC"/>
              </a:rPr>
              <a:t> Framework </a:t>
            </a:r>
            <a:r>
              <a:rPr lang="fr-FR" b="0" i="0" dirty="0" err="1">
                <a:effectLst/>
                <a:latin typeface="Segoe WPC"/>
              </a:rPr>
              <a:t>Core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Base de données : PostgreSQL 15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Paiements : Intégration </a:t>
            </a:r>
            <a:r>
              <a:rPr lang="fr-FR" b="0" i="0" dirty="0" err="1">
                <a:effectLst/>
                <a:latin typeface="Segoe WPC"/>
              </a:rPr>
              <a:t>Stripe</a:t>
            </a:r>
            <a:endParaRPr lang="fr-FR" b="0" i="0" dirty="0">
              <a:effectLst/>
              <a:latin typeface="Segoe WPC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Segoe WPC"/>
              </a:rPr>
              <a:t>HTTPS obligatoire avec certificats SSL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D66219-17EF-49DF-89C2-539FE189E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65F177DA-3087-4C4B-90B5-881D009867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7856196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59169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4.81481E-6 L -0.25117 0.1699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5" y="84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7 0.1699 L 0.24232 0.17685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74" y="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32 0.17685 L -0.25117 0.5120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22" y="1666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117 0.51203 L 0.24336 0.51944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27" y="3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591037"/>
            <a:ext cx="247122" cy="243678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0586" y="38411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Analyse et illustration</a:t>
            </a:r>
          </a:p>
          <a:p>
            <a:pPr algn="l"/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A94FEC6-FF1E-48AE-93FC-DB67241B3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0" y="1201736"/>
            <a:ext cx="11821439" cy="4097483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64CCD0-94A1-432A-9DAD-25DC04D8F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928598D9-15E3-4B1D-AD1F-38D8F1687B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2495050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00259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43" y="574081"/>
            <a:ext cx="247122" cy="243678"/>
          </a:xfrm>
          <a:prstGeom prst="rect">
            <a:avLst/>
          </a:prstGeom>
        </p:spPr>
      </p:pic>
      <p:graphicFrame>
        <p:nvGraphicFramePr>
          <p:cNvPr id="7" name="Diagramme 6">
            <a:extLst>
              <a:ext uri="{FF2B5EF4-FFF2-40B4-BE49-F238E27FC236}">
                <a16:creationId xmlns:a16="http://schemas.microsoft.com/office/drawing/2014/main" id="{67AC38E5-2558-48F2-9EFE-6ECF4F5CF9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3041612"/>
              </p:ext>
            </p:extLst>
          </p:nvPr>
        </p:nvGraphicFramePr>
        <p:xfrm>
          <a:off x="0" y="5957131"/>
          <a:ext cx="12192000" cy="3164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468" y="377875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Conception</a:t>
            </a:r>
          </a:p>
          <a:p>
            <a:pPr algn="l"/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2C13027-C225-4A0D-B995-EF4533F142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866" y="5040559"/>
            <a:ext cx="1710404" cy="17104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09AE40B-7A70-40BC-BB26-AA8C8587A9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5" y="2656174"/>
            <a:ext cx="1376027" cy="137602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A18E66A-A53A-49FE-AE75-DF7B6E9B13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470" y="3120124"/>
            <a:ext cx="1636617" cy="16872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E34A7FA-D38A-4189-A88C-DB89A749A3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13" y="2655000"/>
            <a:ext cx="1976864" cy="123554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DEE1A9C-F246-4C52-A3DD-20859208365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87" y="5413365"/>
            <a:ext cx="2297121" cy="96479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9679C5B-D0EE-41C1-AA3B-366885FAD44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35" y="719595"/>
            <a:ext cx="1469013" cy="146901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9120282-7085-45AE-A80E-6BCE869D83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413" y="762854"/>
            <a:ext cx="1410218" cy="141021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401D10F-184D-4DAD-B557-1F1029BDB3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67" y="1065786"/>
            <a:ext cx="1897598" cy="142319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75FAB203-63CB-40CE-8614-33B51C45016E}"/>
              </a:ext>
            </a:extLst>
          </p:cNvPr>
          <p:cNvSpPr txBox="1"/>
          <p:nvPr/>
        </p:nvSpPr>
        <p:spPr>
          <a:xfrm>
            <a:off x="679468" y="1563651"/>
            <a:ext cx="24965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Client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Angular</a:t>
            </a:r>
            <a:r>
              <a:rPr lang="fr-FR" dirty="0"/>
              <a:t> 19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Full </a:t>
            </a:r>
            <a:r>
              <a:rPr lang="fr-FR" dirty="0" err="1"/>
              <a:t>Calendar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SignalR</a:t>
            </a:r>
            <a:r>
              <a:rPr lang="fr-FR" dirty="0"/>
              <a:t>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API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.Net 8.0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SignalR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Stripe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QuestPDF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Hangfire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/>
              <a:t>Base de données 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Postgres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 err="1"/>
              <a:t>PgAdmin</a:t>
            </a:r>
            <a:endParaRPr lang="fr-FR" dirty="0"/>
          </a:p>
        </p:txBody>
      </p:sp>
      <p:sp>
        <p:nvSpPr>
          <p:cNvPr id="19" name="Sous-titre 2">
            <a:extLst>
              <a:ext uri="{FF2B5EF4-FFF2-40B4-BE49-F238E27FC236}">
                <a16:creationId xmlns:a16="http://schemas.microsoft.com/office/drawing/2014/main" id="{C8E96339-306D-44F2-8CDE-B57825DE5C59}"/>
              </a:ext>
            </a:extLst>
          </p:cNvPr>
          <p:cNvSpPr txBox="1">
            <a:spLocks/>
          </p:cNvSpPr>
          <p:nvPr/>
        </p:nvSpPr>
        <p:spPr>
          <a:xfrm>
            <a:off x="696165" y="5757829"/>
            <a:ext cx="5652926" cy="879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4000" dirty="0" err="1"/>
              <a:t>Demo</a:t>
            </a:r>
            <a:r>
              <a:rPr lang="fr-FR" sz="4000" dirty="0"/>
              <a:t> </a:t>
            </a:r>
            <a:r>
              <a:rPr lang="fr-FR" sz="4000" dirty="0" err="1">
                <a:hlinkClick r:id="rId18"/>
              </a:rPr>
              <a:t>Skill</a:t>
            </a:r>
            <a:r>
              <a:rPr lang="en-US" sz="4000" dirty="0">
                <a:hlinkClick r:id="rId18"/>
              </a:rPr>
              <a:t>-hive</a:t>
            </a:r>
            <a:endParaRPr lang="fr-FR" sz="4000" dirty="0"/>
          </a:p>
          <a:p>
            <a:pPr algn="l"/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FDF325-BD58-4E00-8055-E59F440B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9D6365B8-9E87-4C6F-B79F-3B79BCC6B2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787261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126282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7" y="592552"/>
            <a:ext cx="247122" cy="243678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439" y="396346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Conception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748762A-BEF3-432F-B4D8-BBA1CE71AD8D}"/>
              </a:ext>
            </a:extLst>
          </p:cNvPr>
          <p:cNvSpPr txBox="1"/>
          <p:nvPr/>
        </p:nvSpPr>
        <p:spPr>
          <a:xfrm>
            <a:off x="451476" y="1669975"/>
            <a:ext cx="61088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Professeur : a un profil (formations + adresses)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Élève : a un profil.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Professeur : peut créer plusieurs créneaux horaires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Créneau : un créneau est proposé par le professeur</a:t>
            </a:r>
          </a:p>
          <a:p>
            <a:pPr marL="285750" indent="-285750">
              <a:buFontTx/>
              <a:buChar char="-"/>
            </a:pPr>
            <a:r>
              <a:rPr lang="fr-FR" dirty="0">
                <a:latin typeface="Consolas" panose="020B0609020204030204" pitchFamily="49" charset="0"/>
              </a:rPr>
              <a:t>Créneau </a:t>
            </a:r>
            <a:r>
              <a:rPr lang="en-US" dirty="0">
                <a:latin typeface="Consolas" panose="020B0609020204030204" pitchFamily="49" charset="0"/>
              </a:rPr>
              <a:t>: </a:t>
            </a:r>
            <a:r>
              <a:rPr lang="fr-FR" b="0" dirty="0">
                <a:effectLst/>
                <a:latin typeface="Consolas" panose="020B0609020204030204" pitchFamily="49" charset="0"/>
              </a:rPr>
              <a:t>peut être réservé une seule fois par un seul élève </a:t>
            </a:r>
          </a:p>
          <a:p>
            <a:pPr marL="285750" indent="-285750">
              <a:buFontTx/>
              <a:buChar char="-"/>
            </a:pPr>
            <a:r>
              <a:rPr lang="fr-FR" b="0" dirty="0">
                <a:effectLst/>
                <a:latin typeface="Consolas" panose="020B0609020204030204" pitchFamily="49" charset="0"/>
              </a:rPr>
              <a:t>Réservation : est toujours liée à un seul créneau (1,1) et à un seul élève (1,1).</a:t>
            </a:r>
          </a:p>
          <a:p>
            <a:r>
              <a:rPr lang="fr-FR" b="0" dirty="0">
                <a:effectLst/>
                <a:latin typeface="Consolas" panose="020B0609020204030204" pitchFamily="49" charset="0"/>
              </a:rPr>
              <a:t>- Commande : une réservation appartient à une seule commande (N,1), mais une commande peut contenir plusieurs réservations (1,N).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549AF5-CA53-4D83-9C15-3528E7D3B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7772" y="714391"/>
            <a:ext cx="4901911" cy="5731204"/>
          </a:xfrm>
          <a:prstGeom prst="rect">
            <a:avLst/>
          </a:prstGeom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2C3A2AA-1B4A-44C1-A4D9-F9FF09577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76609" y="144749"/>
            <a:ext cx="2743200" cy="365125"/>
          </a:xfrm>
        </p:spPr>
        <p:txBody>
          <a:bodyPr/>
          <a:lstStyle/>
          <a:p>
            <a:fld id="{83406461-0016-4E64-9911-6A8946D8F95F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11" name="Diagramme 10">
            <a:extLst>
              <a:ext uri="{FF2B5EF4-FFF2-40B4-BE49-F238E27FC236}">
                <a16:creationId xmlns:a16="http://schemas.microsoft.com/office/drawing/2014/main" id="{AD0ADB06-CEA3-4750-9D44-546200F1D8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718147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707655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E6FA541-C87C-4BCF-B11E-DF8777BB2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4" y="7847962"/>
            <a:ext cx="11005775" cy="381476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BE9283-C72F-4E8A-AD54-F8637DBD6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3" y="563969"/>
            <a:ext cx="247122" cy="243678"/>
          </a:xfrm>
          <a:prstGeom prst="rect">
            <a:avLst/>
          </a:prstGeom>
        </p:spPr>
      </p:pic>
      <p:sp>
        <p:nvSpPr>
          <p:cNvPr id="24" name="Sous-titre 2">
            <a:extLst>
              <a:ext uri="{FF2B5EF4-FFF2-40B4-BE49-F238E27FC236}">
                <a16:creationId xmlns:a16="http://schemas.microsoft.com/office/drawing/2014/main" id="{AA3FC834-696B-4077-B175-33576889E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155" y="386721"/>
            <a:ext cx="5652926" cy="879768"/>
          </a:xfrm>
        </p:spPr>
        <p:txBody>
          <a:bodyPr>
            <a:normAutofit/>
          </a:bodyPr>
          <a:lstStyle/>
          <a:p>
            <a:pPr algn="l"/>
            <a:r>
              <a:rPr lang="fr-FR" sz="4000" dirty="0"/>
              <a:t>Fonctionnalités</a:t>
            </a:r>
          </a:p>
          <a:p>
            <a:pPr algn="l"/>
            <a:endParaRPr lang="en-US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E7AB239-6759-4049-86B3-CBD0AB8CF85E}"/>
              </a:ext>
            </a:extLst>
          </p:cNvPr>
          <p:cNvSpPr txBox="1"/>
          <p:nvPr/>
        </p:nvSpPr>
        <p:spPr>
          <a:xfrm>
            <a:off x="530296" y="2515422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Gestion des créneaux et réservations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2253D66-BF4D-489E-8282-7B87C6C42FC8}"/>
              </a:ext>
            </a:extLst>
          </p:cNvPr>
          <p:cNvSpPr txBox="1"/>
          <p:nvPr/>
        </p:nvSpPr>
        <p:spPr>
          <a:xfrm>
            <a:off x="530296" y="3055728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Consultations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F622B66-3D3B-4C1C-91D8-4007F8F08D6C}"/>
              </a:ext>
            </a:extLst>
          </p:cNvPr>
          <p:cNvSpPr txBox="1"/>
          <p:nvPr/>
        </p:nvSpPr>
        <p:spPr>
          <a:xfrm>
            <a:off x="530296" y="4121075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Payments en ligne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3050FF-8756-488B-A342-246D38940E34}"/>
              </a:ext>
            </a:extLst>
          </p:cNvPr>
          <p:cNvSpPr txBox="1"/>
          <p:nvPr/>
        </p:nvSpPr>
        <p:spPr>
          <a:xfrm>
            <a:off x="530296" y="4659844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Facturation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A2A05C66-F545-4BBD-BB8E-BB01B917C49A}"/>
              </a:ext>
            </a:extLst>
          </p:cNvPr>
          <p:cNvSpPr txBox="1"/>
          <p:nvPr/>
        </p:nvSpPr>
        <p:spPr>
          <a:xfrm>
            <a:off x="530296" y="5138216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Contact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101743F-7514-40E1-9F06-42AD4124CA14}"/>
              </a:ext>
            </a:extLst>
          </p:cNvPr>
          <p:cNvSpPr txBox="1"/>
          <p:nvPr/>
        </p:nvSpPr>
        <p:spPr>
          <a:xfrm>
            <a:off x="530296" y="3599681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Suivi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4E5A81-D4E9-41BA-BB1D-2B18F990BFC2}"/>
              </a:ext>
            </a:extLst>
          </p:cNvPr>
          <p:cNvSpPr txBox="1"/>
          <p:nvPr/>
        </p:nvSpPr>
        <p:spPr>
          <a:xfrm>
            <a:off x="530296" y="1938459"/>
            <a:ext cx="5322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Authentication &amp; User Management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896700B-2E44-4DA6-A3BB-069D3D61A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6461-0016-4E64-9911-6A8946D8F95F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6B2E8450-5FBD-4A20-AF3D-DBFDAE50D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53995"/>
              </p:ext>
            </p:extLst>
          </p:nvPr>
        </p:nvGraphicFramePr>
        <p:xfrm>
          <a:off x="-7171" y="4085"/>
          <a:ext cx="121920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68907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3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6DDD765-3CD8-411C-87A7-C3E88B5D0D84}">
  <we:reference id="wa200005566" version="3.0.0.3" store="en-US" storeType="OMEX"/>
  <we:alternateReferences>
    <we:reference id="wa200005566" version="3.0.0.3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2112</TotalTime>
  <Words>3944</Words>
  <Application>Microsoft Office PowerPoint</Application>
  <PresentationFormat>Grand écran</PresentationFormat>
  <Paragraphs>1266</Paragraphs>
  <Slides>46</Slides>
  <Notes>41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Segoe WPC</vt:lpstr>
      <vt:lpstr>Thème Office</vt:lpstr>
      <vt:lpstr>Mahdi Mcheik</vt:lpstr>
      <vt:lpstr>Qui Je suis?</vt:lpstr>
      <vt:lpstr>Table des matières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 des matières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Table des matières</vt:lpstr>
      <vt:lpstr>Table des matières</vt:lpstr>
      <vt:lpstr>Table des matières</vt:lpstr>
      <vt:lpstr>Table des matières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Mahdi Mcheik</dc:creator>
  <cp:lastModifiedBy>Mahdi Mcheik</cp:lastModifiedBy>
  <cp:revision>139</cp:revision>
  <dcterms:created xsi:type="dcterms:W3CDTF">2025-10-14T11:44:35Z</dcterms:created>
  <dcterms:modified xsi:type="dcterms:W3CDTF">2025-11-08T15:59:38Z</dcterms:modified>
</cp:coreProperties>
</file>